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y="6858000" cx="9906000"/>
  <p:notesSz cx="6805600" cy="9939325"/>
  <p:embeddedFontLst>
    <p:embeddedFont>
      <p:font typeface="Roboto"/>
      <p:regular r:id="rId54"/>
      <p:bold r:id="rId55"/>
      <p:italic r:id="rId56"/>
      <p:boldItalic r:id="rId57"/>
    </p:embeddedFont>
    <p:embeddedFont>
      <p:font typeface="Merriweather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62" roundtripDataSignature="AMtx7mjstNiReDHcwCuMP/jeEg2Q3wZZ2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7618AF7-0D99-4C6D-9128-CB4A027EDDF9}">
  <a:tblStyle styleId="{47618AF7-0D99-4C6D-9128-CB4A027EDDF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4081A6DF-0605-4A46-89E1-D9C7A42FFEC2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12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customschemas.google.com/relationships/presentationmetadata" Target="metadata"/><Relationship Id="rId61" Type="http://schemas.openxmlformats.org/officeDocument/2006/relationships/font" Target="fonts/Merriweather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Merriweather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Roboto-bold.fntdata"/><Relationship Id="rId10" Type="http://schemas.openxmlformats.org/officeDocument/2006/relationships/slide" Target="slides/slide4.xml"/><Relationship Id="rId54" Type="http://schemas.openxmlformats.org/officeDocument/2006/relationships/font" Target="fonts/Roboto-regular.fntdata"/><Relationship Id="rId13" Type="http://schemas.openxmlformats.org/officeDocument/2006/relationships/slide" Target="slides/slide7.xml"/><Relationship Id="rId57" Type="http://schemas.openxmlformats.org/officeDocument/2006/relationships/font" Target="fonts/Roboto-boldItalic.fntdata"/><Relationship Id="rId12" Type="http://schemas.openxmlformats.org/officeDocument/2006/relationships/slide" Target="slides/slide6.xml"/><Relationship Id="rId56" Type="http://schemas.openxmlformats.org/officeDocument/2006/relationships/font" Target="fonts/Roboto-italic.fntdata"/><Relationship Id="rId15" Type="http://schemas.openxmlformats.org/officeDocument/2006/relationships/slide" Target="slides/slide9.xml"/><Relationship Id="rId59" Type="http://schemas.openxmlformats.org/officeDocument/2006/relationships/font" Target="fonts/Merriweather-bold.fntdata"/><Relationship Id="rId14" Type="http://schemas.openxmlformats.org/officeDocument/2006/relationships/slide" Target="slides/slide8.xml"/><Relationship Id="rId58" Type="http://schemas.openxmlformats.org/officeDocument/2006/relationships/font" Target="fonts/Merriweather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49099" cy="496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54939" y="0"/>
            <a:ext cx="2949099" cy="496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40646"/>
            <a:ext cx="2949099" cy="4969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" name="Google Shape;70;p2:notes"/>
          <p:cNvSpPr/>
          <p:nvPr>
            <p:ph idx="2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6f46fbf81e_0_849:notes"/>
          <p:cNvSpPr/>
          <p:nvPr>
            <p:ph idx="2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16f46fbf81e_0_849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g16f46fbf81e_0_849:notes"/>
          <p:cNvSpPr txBox="1"/>
          <p:nvPr>
            <p:ph idx="12" type="sldNum"/>
          </p:nvPr>
        </p:nvSpPr>
        <p:spPr>
          <a:xfrm>
            <a:off x="3854939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6f46fbf81e_0_863:notes"/>
          <p:cNvSpPr/>
          <p:nvPr>
            <p:ph idx="2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16f46fbf81e_0_863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g16f46fbf81e_0_863:notes"/>
          <p:cNvSpPr txBox="1"/>
          <p:nvPr>
            <p:ph idx="12" type="sldNum"/>
          </p:nvPr>
        </p:nvSpPr>
        <p:spPr>
          <a:xfrm>
            <a:off x="3854939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:notes"/>
          <p:cNvSpPr/>
          <p:nvPr>
            <p:ph idx="2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3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" name="Google Shape;150;p3:notes"/>
          <p:cNvSpPr txBox="1"/>
          <p:nvPr>
            <p:ph idx="12" type="sldNum"/>
          </p:nvPr>
        </p:nvSpPr>
        <p:spPr>
          <a:xfrm>
            <a:off x="3854939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/>
          <p:nvPr>
            <p:ph idx="2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4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p4:notes"/>
          <p:cNvSpPr txBox="1"/>
          <p:nvPr>
            <p:ph idx="12" type="sldNum"/>
          </p:nvPr>
        </p:nvSpPr>
        <p:spPr>
          <a:xfrm>
            <a:off x="3854939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:notes"/>
          <p:cNvSpPr/>
          <p:nvPr>
            <p:ph idx="2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5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p5:notes"/>
          <p:cNvSpPr txBox="1"/>
          <p:nvPr>
            <p:ph idx="12" type="sldNum"/>
          </p:nvPr>
        </p:nvSpPr>
        <p:spPr>
          <a:xfrm>
            <a:off x="3854939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:notes"/>
          <p:cNvSpPr/>
          <p:nvPr>
            <p:ph idx="2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6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p6:notes"/>
          <p:cNvSpPr txBox="1"/>
          <p:nvPr>
            <p:ph idx="12" type="sldNum"/>
          </p:nvPr>
        </p:nvSpPr>
        <p:spPr>
          <a:xfrm>
            <a:off x="3854939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7:notes"/>
          <p:cNvSpPr/>
          <p:nvPr>
            <p:ph idx="2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7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p7:notes"/>
          <p:cNvSpPr txBox="1"/>
          <p:nvPr>
            <p:ph idx="12" type="sldNum"/>
          </p:nvPr>
        </p:nvSpPr>
        <p:spPr>
          <a:xfrm>
            <a:off x="3854939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8:notes"/>
          <p:cNvSpPr/>
          <p:nvPr>
            <p:ph idx="2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8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6" name="Google Shape;226;p8:notes"/>
          <p:cNvSpPr txBox="1"/>
          <p:nvPr>
            <p:ph idx="12" type="sldNum"/>
          </p:nvPr>
        </p:nvSpPr>
        <p:spPr>
          <a:xfrm>
            <a:off x="3854939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9:notes"/>
          <p:cNvSpPr/>
          <p:nvPr>
            <p:ph idx="2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9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2" name="Google Shape;242;p9:notes"/>
          <p:cNvSpPr txBox="1"/>
          <p:nvPr>
            <p:ph idx="12" type="sldNum"/>
          </p:nvPr>
        </p:nvSpPr>
        <p:spPr>
          <a:xfrm>
            <a:off x="3854939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:notes"/>
          <p:cNvSpPr/>
          <p:nvPr>
            <p:ph idx="2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10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6" name="Google Shape;256;p10:notes"/>
          <p:cNvSpPr txBox="1"/>
          <p:nvPr>
            <p:ph idx="12" type="sldNum"/>
          </p:nvPr>
        </p:nvSpPr>
        <p:spPr>
          <a:xfrm>
            <a:off x="3854939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6f46fbf81e_0_802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g16f46fbf81e_0_802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" name="Google Shape;78;g16f46fbf81e_0_802:notes"/>
          <p:cNvSpPr txBox="1"/>
          <p:nvPr>
            <p:ph idx="12" type="sldNum"/>
          </p:nvPr>
        </p:nvSpPr>
        <p:spPr>
          <a:xfrm>
            <a:off x="3854939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:notes"/>
          <p:cNvSpPr/>
          <p:nvPr>
            <p:ph idx="2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11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3" name="Google Shape;273;p11:notes"/>
          <p:cNvSpPr txBox="1"/>
          <p:nvPr>
            <p:ph idx="12" type="sldNum"/>
          </p:nvPr>
        </p:nvSpPr>
        <p:spPr>
          <a:xfrm>
            <a:off x="3854939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2:notes"/>
          <p:cNvSpPr/>
          <p:nvPr>
            <p:ph idx="2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12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8" name="Google Shape;288;p12:notes"/>
          <p:cNvSpPr txBox="1"/>
          <p:nvPr>
            <p:ph idx="12" type="sldNum"/>
          </p:nvPr>
        </p:nvSpPr>
        <p:spPr>
          <a:xfrm>
            <a:off x="3854939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3:notes"/>
          <p:cNvSpPr/>
          <p:nvPr>
            <p:ph idx="2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13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8" name="Google Shape;308;p13:notes"/>
          <p:cNvSpPr txBox="1"/>
          <p:nvPr>
            <p:ph idx="12" type="sldNum"/>
          </p:nvPr>
        </p:nvSpPr>
        <p:spPr>
          <a:xfrm>
            <a:off x="3854939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4:notes"/>
          <p:cNvSpPr/>
          <p:nvPr>
            <p:ph idx="2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p14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3" name="Google Shape;323;p14:notes"/>
          <p:cNvSpPr txBox="1"/>
          <p:nvPr>
            <p:ph idx="12" type="sldNum"/>
          </p:nvPr>
        </p:nvSpPr>
        <p:spPr>
          <a:xfrm>
            <a:off x="3854939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5:notes"/>
          <p:cNvSpPr/>
          <p:nvPr>
            <p:ph idx="2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15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8" name="Google Shape;338;p15:notes"/>
          <p:cNvSpPr txBox="1"/>
          <p:nvPr>
            <p:ph idx="12" type="sldNum"/>
          </p:nvPr>
        </p:nvSpPr>
        <p:spPr>
          <a:xfrm>
            <a:off x="3854939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6:notes"/>
          <p:cNvSpPr/>
          <p:nvPr>
            <p:ph idx="2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16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5" name="Google Shape;355;p16:notes"/>
          <p:cNvSpPr txBox="1"/>
          <p:nvPr>
            <p:ph idx="12" type="sldNum"/>
          </p:nvPr>
        </p:nvSpPr>
        <p:spPr>
          <a:xfrm>
            <a:off x="3854939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6f46fbf81e_1_206:notes"/>
          <p:cNvSpPr/>
          <p:nvPr>
            <p:ph idx="2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g16f46fbf81e_1_206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4" name="Google Shape;374;g16f46fbf81e_1_206:notes"/>
          <p:cNvSpPr txBox="1"/>
          <p:nvPr>
            <p:ph idx="12" type="sldNum"/>
          </p:nvPr>
        </p:nvSpPr>
        <p:spPr>
          <a:xfrm>
            <a:off x="3854939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7:notes"/>
          <p:cNvSpPr/>
          <p:nvPr>
            <p:ph idx="2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p17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6" name="Google Shape;406;p17:notes"/>
          <p:cNvSpPr txBox="1"/>
          <p:nvPr>
            <p:ph idx="12" type="sldNum"/>
          </p:nvPr>
        </p:nvSpPr>
        <p:spPr>
          <a:xfrm>
            <a:off x="3854939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8:notes"/>
          <p:cNvSpPr/>
          <p:nvPr>
            <p:ph idx="2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p18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0" name="Google Shape;440;p18:notes"/>
          <p:cNvSpPr txBox="1"/>
          <p:nvPr>
            <p:ph idx="12" type="sldNum"/>
          </p:nvPr>
        </p:nvSpPr>
        <p:spPr>
          <a:xfrm>
            <a:off x="3854939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9:notes"/>
          <p:cNvSpPr/>
          <p:nvPr>
            <p:ph idx="2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p19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4" name="Google Shape;464;p19:notes"/>
          <p:cNvSpPr txBox="1"/>
          <p:nvPr>
            <p:ph idx="12" type="sldNum"/>
          </p:nvPr>
        </p:nvSpPr>
        <p:spPr>
          <a:xfrm>
            <a:off x="3854939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6f46fbf81e_0_796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g16f46fbf81e_0_796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g16f46fbf81e_0_796:notes"/>
          <p:cNvSpPr txBox="1"/>
          <p:nvPr>
            <p:ph idx="12" type="sldNum"/>
          </p:nvPr>
        </p:nvSpPr>
        <p:spPr>
          <a:xfrm>
            <a:off x="3854939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0:notes"/>
          <p:cNvSpPr/>
          <p:nvPr>
            <p:ph idx="2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p20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4" name="Google Shape;494;p20:notes"/>
          <p:cNvSpPr txBox="1"/>
          <p:nvPr>
            <p:ph idx="12" type="sldNum"/>
          </p:nvPr>
        </p:nvSpPr>
        <p:spPr>
          <a:xfrm>
            <a:off x="3854939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1:notes"/>
          <p:cNvSpPr/>
          <p:nvPr>
            <p:ph idx="2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p21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2" name="Google Shape;512;p21:notes"/>
          <p:cNvSpPr txBox="1"/>
          <p:nvPr>
            <p:ph idx="12" type="sldNum"/>
          </p:nvPr>
        </p:nvSpPr>
        <p:spPr>
          <a:xfrm>
            <a:off x="3854939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2:notes"/>
          <p:cNvSpPr/>
          <p:nvPr>
            <p:ph idx="2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p22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7" name="Google Shape;537;p22:notes"/>
          <p:cNvSpPr txBox="1"/>
          <p:nvPr>
            <p:ph idx="12" type="sldNum"/>
          </p:nvPr>
        </p:nvSpPr>
        <p:spPr>
          <a:xfrm>
            <a:off x="3854939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3:notes"/>
          <p:cNvSpPr/>
          <p:nvPr>
            <p:ph idx="2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p23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2" name="Google Shape;562;p23:notes"/>
          <p:cNvSpPr txBox="1"/>
          <p:nvPr>
            <p:ph idx="12" type="sldNum"/>
          </p:nvPr>
        </p:nvSpPr>
        <p:spPr>
          <a:xfrm>
            <a:off x="3854939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4:notes"/>
          <p:cNvSpPr/>
          <p:nvPr>
            <p:ph idx="2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6" name="Google Shape;586;p24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7" name="Google Shape;587;p24:notes"/>
          <p:cNvSpPr txBox="1"/>
          <p:nvPr>
            <p:ph idx="12" type="sldNum"/>
          </p:nvPr>
        </p:nvSpPr>
        <p:spPr>
          <a:xfrm>
            <a:off x="3854939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25:notes"/>
          <p:cNvSpPr/>
          <p:nvPr>
            <p:ph idx="2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9" name="Google Shape;609;p25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0" name="Google Shape;610;p25:notes"/>
          <p:cNvSpPr txBox="1"/>
          <p:nvPr>
            <p:ph idx="12" type="sldNum"/>
          </p:nvPr>
        </p:nvSpPr>
        <p:spPr>
          <a:xfrm>
            <a:off x="3854939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26:notes"/>
          <p:cNvSpPr/>
          <p:nvPr>
            <p:ph idx="2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p26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8" name="Google Shape;628;p26:notes"/>
          <p:cNvSpPr txBox="1"/>
          <p:nvPr>
            <p:ph idx="12" type="sldNum"/>
          </p:nvPr>
        </p:nvSpPr>
        <p:spPr>
          <a:xfrm>
            <a:off x="3854939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27:notes"/>
          <p:cNvSpPr/>
          <p:nvPr>
            <p:ph idx="2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0" name="Google Shape;650;p27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1" name="Google Shape;651;p27:notes"/>
          <p:cNvSpPr txBox="1"/>
          <p:nvPr>
            <p:ph idx="12" type="sldNum"/>
          </p:nvPr>
        </p:nvSpPr>
        <p:spPr>
          <a:xfrm>
            <a:off x="3854939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28:notes"/>
          <p:cNvSpPr/>
          <p:nvPr>
            <p:ph idx="2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6" name="Google Shape;666;p28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7" name="Google Shape;667;p28:notes"/>
          <p:cNvSpPr txBox="1"/>
          <p:nvPr>
            <p:ph idx="12" type="sldNum"/>
          </p:nvPr>
        </p:nvSpPr>
        <p:spPr>
          <a:xfrm>
            <a:off x="3854939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29:notes"/>
          <p:cNvSpPr/>
          <p:nvPr>
            <p:ph idx="2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7" name="Google Shape;687;p29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8" name="Google Shape;688;p29:notes"/>
          <p:cNvSpPr txBox="1"/>
          <p:nvPr>
            <p:ph idx="12" type="sldNum"/>
          </p:nvPr>
        </p:nvSpPr>
        <p:spPr>
          <a:xfrm>
            <a:off x="3854939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6f46fbf81e_0_807:notes"/>
          <p:cNvSpPr/>
          <p:nvPr>
            <p:ph idx="2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g16f46fbf81e_0_807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g16f46fbf81e_0_807:notes"/>
          <p:cNvSpPr txBox="1"/>
          <p:nvPr>
            <p:ph idx="12" type="sldNum"/>
          </p:nvPr>
        </p:nvSpPr>
        <p:spPr>
          <a:xfrm>
            <a:off x="3854939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0:notes"/>
          <p:cNvSpPr/>
          <p:nvPr>
            <p:ph idx="2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3" name="Google Shape;703;p30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4" name="Google Shape;704;p30:notes"/>
          <p:cNvSpPr txBox="1"/>
          <p:nvPr>
            <p:ph idx="12" type="sldNum"/>
          </p:nvPr>
        </p:nvSpPr>
        <p:spPr>
          <a:xfrm>
            <a:off x="3854939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31:notes"/>
          <p:cNvSpPr/>
          <p:nvPr>
            <p:ph idx="2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4" name="Google Shape;724;p31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5" name="Google Shape;725;p31:notes"/>
          <p:cNvSpPr txBox="1"/>
          <p:nvPr>
            <p:ph idx="12" type="sldNum"/>
          </p:nvPr>
        </p:nvSpPr>
        <p:spPr>
          <a:xfrm>
            <a:off x="3854939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32:notes"/>
          <p:cNvSpPr/>
          <p:nvPr>
            <p:ph idx="2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5" name="Google Shape;745;p32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6" name="Google Shape;746;p32:notes"/>
          <p:cNvSpPr txBox="1"/>
          <p:nvPr>
            <p:ph idx="12" type="sldNum"/>
          </p:nvPr>
        </p:nvSpPr>
        <p:spPr>
          <a:xfrm>
            <a:off x="3854939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33:notes"/>
          <p:cNvSpPr/>
          <p:nvPr>
            <p:ph idx="2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6" name="Google Shape;766;p33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7" name="Google Shape;767;p33:notes"/>
          <p:cNvSpPr txBox="1"/>
          <p:nvPr>
            <p:ph idx="12" type="sldNum"/>
          </p:nvPr>
        </p:nvSpPr>
        <p:spPr>
          <a:xfrm>
            <a:off x="3854939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34:notes"/>
          <p:cNvSpPr/>
          <p:nvPr>
            <p:ph idx="2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7" name="Google Shape;787;p34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8" name="Google Shape;788;p34:notes"/>
          <p:cNvSpPr txBox="1"/>
          <p:nvPr>
            <p:ph idx="12" type="sldNum"/>
          </p:nvPr>
        </p:nvSpPr>
        <p:spPr>
          <a:xfrm>
            <a:off x="3854939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35:notes"/>
          <p:cNvSpPr/>
          <p:nvPr>
            <p:ph idx="2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3" name="Google Shape;803;p35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4" name="Google Shape;804;p35:notes"/>
          <p:cNvSpPr txBox="1"/>
          <p:nvPr>
            <p:ph idx="12" type="sldNum"/>
          </p:nvPr>
        </p:nvSpPr>
        <p:spPr>
          <a:xfrm>
            <a:off x="3854939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36:notes"/>
          <p:cNvSpPr/>
          <p:nvPr>
            <p:ph idx="2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3" name="Google Shape;823;p36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4" name="Google Shape;824;p36:notes"/>
          <p:cNvSpPr txBox="1"/>
          <p:nvPr>
            <p:ph idx="12" type="sldNum"/>
          </p:nvPr>
        </p:nvSpPr>
        <p:spPr>
          <a:xfrm>
            <a:off x="3854939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16f46fbf81e_0_888:notes"/>
          <p:cNvSpPr/>
          <p:nvPr>
            <p:ph idx="2" type="sldImg"/>
          </p:nvPr>
        </p:nvSpPr>
        <p:spPr>
          <a:xfrm>
            <a:off x="712788" y="746125"/>
            <a:ext cx="5379900" cy="372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9" name="Google Shape;839;g16f46fbf81e_0_888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0" name="Google Shape;840;g16f46fbf81e_0_888:notes"/>
          <p:cNvSpPr txBox="1"/>
          <p:nvPr>
            <p:ph idx="12" type="sldNum"/>
          </p:nvPr>
        </p:nvSpPr>
        <p:spPr>
          <a:xfrm>
            <a:off x="3854939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/>
          <p:nvPr>
            <p:ph idx="2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1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p1:notes"/>
          <p:cNvSpPr txBox="1"/>
          <p:nvPr>
            <p:ph idx="12" type="sldNum"/>
          </p:nvPr>
        </p:nvSpPr>
        <p:spPr>
          <a:xfrm>
            <a:off x="3854939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6f46fbf81e_0_822:notes"/>
          <p:cNvSpPr/>
          <p:nvPr>
            <p:ph idx="2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16f46fbf81e_0_822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g16f46fbf81e_0_822:notes"/>
          <p:cNvSpPr txBox="1"/>
          <p:nvPr>
            <p:ph idx="12" type="sldNum"/>
          </p:nvPr>
        </p:nvSpPr>
        <p:spPr>
          <a:xfrm>
            <a:off x="3854939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6f46fbf81e_0_829:notes"/>
          <p:cNvSpPr/>
          <p:nvPr>
            <p:ph idx="2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16f46fbf81e_0_829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" name="Google Shape;115;g16f46fbf81e_0_829:notes"/>
          <p:cNvSpPr txBox="1"/>
          <p:nvPr>
            <p:ph idx="12" type="sldNum"/>
          </p:nvPr>
        </p:nvSpPr>
        <p:spPr>
          <a:xfrm>
            <a:off x="3854939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6f46fbf81e_0_835:notes"/>
          <p:cNvSpPr/>
          <p:nvPr>
            <p:ph idx="2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16f46fbf81e_0_835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g16f46fbf81e_0_835:notes"/>
          <p:cNvSpPr txBox="1"/>
          <p:nvPr>
            <p:ph idx="12" type="sldNum"/>
          </p:nvPr>
        </p:nvSpPr>
        <p:spPr>
          <a:xfrm>
            <a:off x="3854939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6f46fbf81e_0_878:notes"/>
          <p:cNvSpPr/>
          <p:nvPr>
            <p:ph idx="2" type="sldImg"/>
          </p:nvPr>
        </p:nvSpPr>
        <p:spPr>
          <a:xfrm>
            <a:off x="712788" y="746125"/>
            <a:ext cx="5380037" cy="3725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16f46fbf81e_0_878:notes"/>
          <p:cNvSpPr txBox="1"/>
          <p:nvPr>
            <p:ph idx="1" type="body"/>
          </p:nvPr>
        </p:nvSpPr>
        <p:spPr>
          <a:xfrm>
            <a:off x="680562" y="4721186"/>
            <a:ext cx="54444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" name="Google Shape;129;g16f46fbf81e_0_878:notes"/>
          <p:cNvSpPr txBox="1"/>
          <p:nvPr>
            <p:ph idx="12" type="sldNum"/>
          </p:nvPr>
        </p:nvSpPr>
        <p:spPr>
          <a:xfrm>
            <a:off x="3854939" y="9440646"/>
            <a:ext cx="2949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6f46fbf81e_0_732"/>
          <p:cNvSpPr/>
          <p:nvPr/>
        </p:nvSpPr>
        <p:spPr>
          <a:xfrm>
            <a:off x="-135" y="0"/>
            <a:ext cx="9905966" cy="5863987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5" name="Google Shape;15;g16f46fbf81e_0_732"/>
          <p:cNvSpPr txBox="1"/>
          <p:nvPr>
            <p:ph type="ctrTitle"/>
          </p:nvPr>
        </p:nvSpPr>
        <p:spPr>
          <a:xfrm>
            <a:off x="337675" y="719633"/>
            <a:ext cx="9230700" cy="1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" name="Google Shape;16;g16f46fbf81e_0_732"/>
          <p:cNvSpPr txBox="1"/>
          <p:nvPr>
            <p:ph idx="1" type="subTitle"/>
          </p:nvPr>
        </p:nvSpPr>
        <p:spPr>
          <a:xfrm>
            <a:off x="337675" y="2504747"/>
            <a:ext cx="45960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None/>
              <a:defRPr sz="19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None/>
              <a:defRPr sz="19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None/>
              <a:defRPr sz="19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None/>
              <a:defRPr sz="19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None/>
              <a:defRPr sz="19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None/>
              <a:defRPr sz="19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None/>
              <a:defRPr sz="19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None/>
              <a:defRPr sz="19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None/>
              <a:defRPr sz="1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" name="Google Shape;17;g16f46fbf81e_0_732"/>
          <p:cNvSpPr txBox="1"/>
          <p:nvPr>
            <p:ph idx="12" type="sldNum"/>
          </p:nvPr>
        </p:nvSpPr>
        <p:spPr>
          <a:xfrm>
            <a:off x="9178496" y="6217622"/>
            <a:ext cx="5943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6650" lIns="106650" spcFirstLastPara="1" rIns="106650" wrap="square" tIns="1066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6f46fbf81e_0_773"/>
          <p:cNvSpPr/>
          <p:nvPr/>
        </p:nvSpPr>
        <p:spPr>
          <a:xfrm>
            <a:off x="0" y="5825333"/>
            <a:ext cx="9906000" cy="103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g16f46fbf81e_0_773"/>
          <p:cNvSpPr txBox="1"/>
          <p:nvPr>
            <p:ph idx="1" type="body"/>
          </p:nvPr>
        </p:nvSpPr>
        <p:spPr>
          <a:xfrm>
            <a:off x="337675" y="6028533"/>
            <a:ext cx="86445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6650" lIns="106650" spcFirstLastPara="1" rIns="106650" wrap="square" tIns="1066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9" name="Google Shape;59;g16f46fbf81e_0_773"/>
          <p:cNvSpPr txBox="1"/>
          <p:nvPr>
            <p:ph idx="12" type="sldNum"/>
          </p:nvPr>
        </p:nvSpPr>
        <p:spPr>
          <a:xfrm>
            <a:off x="9178496" y="6217622"/>
            <a:ext cx="5943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6650" lIns="106650" spcFirstLastPara="1" rIns="106650" wrap="square" tIns="1066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6f46fbf81e_0_777"/>
          <p:cNvSpPr txBox="1"/>
          <p:nvPr>
            <p:ph hasCustomPrompt="1" type="title"/>
          </p:nvPr>
        </p:nvSpPr>
        <p:spPr>
          <a:xfrm>
            <a:off x="337729" y="1108233"/>
            <a:ext cx="5779500" cy="16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106650" lIns="106650" spcFirstLastPara="1" rIns="106650" wrap="square" tIns="1066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0"/>
              <a:buNone/>
              <a:defRPr sz="117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0"/>
              <a:buNone/>
              <a:defRPr sz="117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0"/>
              <a:buNone/>
              <a:defRPr sz="117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0"/>
              <a:buNone/>
              <a:defRPr sz="117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0"/>
              <a:buNone/>
              <a:defRPr sz="117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0"/>
              <a:buNone/>
              <a:defRPr sz="117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0"/>
              <a:buNone/>
              <a:defRPr sz="117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0"/>
              <a:buNone/>
              <a:defRPr sz="117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0"/>
              <a:buNone/>
              <a:defRPr sz="117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g16f46fbf81e_0_777"/>
          <p:cNvSpPr txBox="1"/>
          <p:nvPr>
            <p:ph idx="1" type="body"/>
          </p:nvPr>
        </p:nvSpPr>
        <p:spPr>
          <a:xfrm>
            <a:off x="337675" y="2828567"/>
            <a:ext cx="5779500" cy="1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rmAutofit/>
          </a:bodyPr>
          <a:lstStyle>
            <a:lvl1pPr indent="-3238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1pPr>
            <a:lvl2pPr indent="-3111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○"/>
              <a:defRPr>
                <a:solidFill>
                  <a:schemeClr val="accent2"/>
                </a:solidFill>
              </a:defRPr>
            </a:lvl2pPr>
            <a:lvl3pPr indent="-3111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■"/>
              <a:defRPr>
                <a:solidFill>
                  <a:schemeClr val="accent2"/>
                </a:solidFill>
              </a:defRPr>
            </a:lvl3pPr>
            <a:lvl4pPr indent="-3111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4pPr>
            <a:lvl5pPr indent="-3111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○"/>
              <a:defRPr>
                <a:solidFill>
                  <a:schemeClr val="accent2"/>
                </a:solidFill>
              </a:defRPr>
            </a:lvl5pPr>
            <a:lvl6pPr indent="-3111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■"/>
              <a:defRPr>
                <a:solidFill>
                  <a:schemeClr val="accent2"/>
                </a:solidFill>
              </a:defRPr>
            </a:lvl6pPr>
            <a:lvl7pPr indent="-3111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7pPr>
            <a:lvl8pPr indent="-3111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○"/>
              <a:defRPr>
                <a:solidFill>
                  <a:schemeClr val="accent2"/>
                </a:solidFill>
              </a:defRPr>
            </a:lvl8pPr>
            <a:lvl9pPr indent="-3111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3" name="Google Shape;63;g16f46fbf81e_0_777"/>
          <p:cNvSpPr txBox="1"/>
          <p:nvPr>
            <p:ph idx="12" type="sldNum"/>
          </p:nvPr>
        </p:nvSpPr>
        <p:spPr>
          <a:xfrm>
            <a:off x="9178496" y="6217622"/>
            <a:ext cx="5943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6650" lIns="106650" spcFirstLastPara="1" rIns="106650" wrap="square" tIns="1066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 1">
  <p:cSld name="제목 슬라이드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제목 및 내용">
  <p:cSld name="2_제목 및 내용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6f46fbf81e_0_784"/>
          <p:cNvSpPr/>
          <p:nvPr/>
        </p:nvSpPr>
        <p:spPr>
          <a:xfrm>
            <a:off x="0" y="702129"/>
            <a:ext cx="9906000" cy="36000"/>
          </a:xfrm>
          <a:prstGeom prst="rect">
            <a:avLst/>
          </a:prstGeom>
          <a:gradFill>
            <a:gsLst>
              <a:gs pos="0">
                <a:srgbClr val="F6F9FC"/>
              </a:gs>
              <a:gs pos="80000">
                <a:srgbClr val="411B54"/>
              </a:gs>
              <a:gs pos="100000">
                <a:srgbClr val="3D1C52"/>
              </a:gs>
            </a:gsLst>
            <a:lin ang="15600151" scaled="0"/>
          </a:gra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g16f46fbf81e_0_784"/>
          <p:cNvSpPr txBox="1"/>
          <p:nvPr/>
        </p:nvSpPr>
        <p:spPr>
          <a:xfrm>
            <a:off x="3901479" y="182738"/>
            <a:ext cx="57543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UI 아키텍처 설계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16f46fbf81e_0_749"/>
          <p:cNvSpPr/>
          <p:nvPr/>
        </p:nvSpPr>
        <p:spPr>
          <a:xfrm>
            <a:off x="0" y="0"/>
            <a:ext cx="9906000" cy="17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g16f46fbf81e_0_749"/>
          <p:cNvSpPr txBox="1"/>
          <p:nvPr>
            <p:ph type="title"/>
          </p:nvPr>
        </p:nvSpPr>
        <p:spPr>
          <a:xfrm>
            <a:off x="337702" y="667900"/>
            <a:ext cx="9230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g16f46fbf81e_0_749"/>
          <p:cNvSpPr txBox="1"/>
          <p:nvPr>
            <p:ph idx="1" type="body"/>
          </p:nvPr>
        </p:nvSpPr>
        <p:spPr>
          <a:xfrm>
            <a:off x="337675" y="2007600"/>
            <a:ext cx="4333200" cy="4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rmAutofit/>
          </a:bodyPr>
          <a:lstStyle>
            <a:lvl1pPr indent="-3238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11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indent="-3111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22" name="Google Shape;22;g16f46fbf81e_0_749"/>
          <p:cNvSpPr txBox="1"/>
          <p:nvPr>
            <p:ph idx="2" type="body"/>
          </p:nvPr>
        </p:nvSpPr>
        <p:spPr>
          <a:xfrm>
            <a:off x="5235100" y="2007600"/>
            <a:ext cx="4333200" cy="4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rmAutofit/>
          </a:bodyPr>
          <a:lstStyle>
            <a:lvl1pPr indent="-3238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11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indent="-3111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23" name="Google Shape;23;g16f46fbf81e_0_749"/>
          <p:cNvSpPr txBox="1"/>
          <p:nvPr>
            <p:ph idx="12" type="sldNum"/>
          </p:nvPr>
        </p:nvSpPr>
        <p:spPr>
          <a:xfrm>
            <a:off x="9178496" y="6217622"/>
            <a:ext cx="5943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6650" lIns="106650" spcFirstLastPara="1" rIns="106650" wrap="square" tIns="1066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6f46fbf81e_0_755"/>
          <p:cNvSpPr/>
          <p:nvPr/>
        </p:nvSpPr>
        <p:spPr>
          <a:xfrm>
            <a:off x="0" y="0"/>
            <a:ext cx="9906000" cy="17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g16f46fbf81e_0_755"/>
          <p:cNvSpPr txBox="1"/>
          <p:nvPr>
            <p:ph type="title"/>
          </p:nvPr>
        </p:nvSpPr>
        <p:spPr>
          <a:xfrm>
            <a:off x="337702" y="667900"/>
            <a:ext cx="9230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g16f46fbf81e_0_755"/>
          <p:cNvSpPr txBox="1"/>
          <p:nvPr>
            <p:ph idx="12" type="sldNum"/>
          </p:nvPr>
        </p:nvSpPr>
        <p:spPr>
          <a:xfrm>
            <a:off x="9178496" y="6217622"/>
            <a:ext cx="5943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6650" lIns="106650" spcFirstLastPara="1" rIns="106650" wrap="square" tIns="1066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6f46fbf81e_0_781"/>
          <p:cNvSpPr txBox="1"/>
          <p:nvPr>
            <p:ph idx="12" type="sldNum"/>
          </p:nvPr>
        </p:nvSpPr>
        <p:spPr>
          <a:xfrm>
            <a:off x="9178496" y="6217622"/>
            <a:ext cx="5943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6650" lIns="106650" spcFirstLastPara="1" rIns="106650" wrap="square" tIns="1066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16f46fbf81e_0_737"/>
          <p:cNvSpPr/>
          <p:nvPr/>
        </p:nvSpPr>
        <p:spPr>
          <a:xfrm>
            <a:off x="0" y="64132"/>
            <a:ext cx="9905966" cy="5863987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32" name="Google Shape;32;g16f46fbf81e_0_737"/>
          <p:cNvSpPr/>
          <p:nvPr/>
        </p:nvSpPr>
        <p:spPr>
          <a:xfrm>
            <a:off x="0" y="0"/>
            <a:ext cx="9905966" cy="5863987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3" name="Google Shape;33;g16f46fbf81e_0_737"/>
          <p:cNvSpPr txBox="1"/>
          <p:nvPr>
            <p:ph type="title"/>
          </p:nvPr>
        </p:nvSpPr>
        <p:spPr>
          <a:xfrm>
            <a:off x="337675" y="719633"/>
            <a:ext cx="9230700" cy="1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" name="Google Shape;34;g16f46fbf81e_0_737"/>
          <p:cNvSpPr txBox="1"/>
          <p:nvPr>
            <p:ph idx="12" type="sldNum"/>
          </p:nvPr>
        </p:nvSpPr>
        <p:spPr>
          <a:xfrm>
            <a:off x="9178496" y="6217622"/>
            <a:ext cx="5943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6650" lIns="106650" spcFirstLastPara="1" rIns="106650" wrap="square" tIns="1066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16f46fbf81e_0_742"/>
          <p:cNvSpPr/>
          <p:nvPr/>
        </p:nvSpPr>
        <p:spPr>
          <a:xfrm>
            <a:off x="0" y="0"/>
            <a:ext cx="46734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g16f46fbf81e_0_742"/>
          <p:cNvSpPr/>
          <p:nvPr/>
        </p:nvSpPr>
        <p:spPr>
          <a:xfrm>
            <a:off x="0" y="58833"/>
            <a:ext cx="4672950" cy="5865687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38" name="Google Shape;38;g16f46fbf81e_0_742"/>
          <p:cNvSpPr/>
          <p:nvPr/>
        </p:nvSpPr>
        <p:spPr>
          <a:xfrm>
            <a:off x="-135" y="0"/>
            <a:ext cx="4676498" cy="5860653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39" name="Google Shape;39;g16f46fbf81e_0_742"/>
          <p:cNvSpPr txBox="1"/>
          <p:nvPr>
            <p:ph type="title"/>
          </p:nvPr>
        </p:nvSpPr>
        <p:spPr>
          <a:xfrm>
            <a:off x="337702" y="667900"/>
            <a:ext cx="4015500" cy="3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g16f46fbf81e_0_742"/>
          <p:cNvSpPr txBox="1"/>
          <p:nvPr>
            <p:ph idx="1" type="body"/>
          </p:nvPr>
        </p:nvSpPr>
        <p:spPr>
          <a:xfrm>
            <a:off x="5031731" y="667900"/>
            <a:ext cx="4513500" cy="54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rmAutofit/>
          </a:bodyPr>
          <a:lstStyle>
            <a:lvl1pPr indent="-3238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11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indent="-3111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41" name="Google Shape;41;g16f46fbf81e_0_742"/>
          <p:cNvSpPr txBox="1"/>
          <p:nvPr>
            <p:ph idx="12" type="sldNum"/>
          </p:nvPr>
        </p:nvSpPr>
        <p:spPr>
          <a:xfrm>
            <a:off x="9178496" y="6217622"/>
            <a:ext cx="5943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6650" lIns="106650" spcFirstLastPara="1" rIns="106650" wrap="square" tIns="1066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16f46fbf81e_0_759"/>
          <p:cNvSpPr/>
          <p:nvPr/>
        </p:nvSpPr>
        <p:spPr>
          <a:xfrm>
            <a:off x="0" y="0"/>
            <a:ext cx="40782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g16f46fbf81e_0_759"/>
          <p:cNvSpPr txBox="1"/>
          <p:nvPr>
            <p:ph type="title"/>
          </p:nvPr>
        </p:nvSpPr>
        <p:spPr>
          <a:xfrm>
            <a:off x="337702" y="667900"/>
            <a:ext cx="3388200" cy="24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g16f46fbf81e_0_759"/>
          <p:cNvSpPr txBox="1"/>
          <p:nvPr>
            <p:ph idx="1" type="body"/>
          </p:nvPr>
        </p:nvSpPr>
        <p:spPr>
          <a:xfrm>
            <a:off x="337675" y="3187533"/>
            <a:ext cx="3388200" cy="30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rmAutofit/>
          </a:bodyPr>
          <a:lstStyle>
            <a:lvl1pPr indent="-3238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1pPr>
            <a:lvl2pPr indent="-3111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○"/>
              <a:defRPr>
                <a:solidFill>
                  <a:schemeClr val="accent2"/>
                </a:solidFill>
              </a:defRPr>
            </a:lvl2pPr>
            <a:lvl3pPr indent="-3111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■"/>
              <a:defRPr>
                <a:solidFill>
                  <a:schemeClr val="accent2"/>
                </a:solidFill>
              </a:defRPr>
            </a:lvl3pPr>
            <a:lvl4pPr indent="-3111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4pPr>
            <a:lvl5pPr indent="-3111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○"/>
              <a:defRPr>
                <a:solidFill>
                  <a:schemeClr val="accent2"/>
                </a:solidFill>
              </a:defRPr>
            </a:lvl5pPr>
            <a:lvl6pPr indent="-3111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■"/>
              <a:defRPr>
                <a:solidFill>
                  <a:schemeClr val="accent2"/>
                </a:solidFill>
              </a:defRPr>
            </a:lvl6pPr>
            <a:lvl7pPr indent="-3111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7pPr>
            <a:lvl8pPr indent="-3111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○"/>
              <a:defRPr>
                <a:solidFill>
                  <a:schemeClr val="accent2"/>
                </a:solidFill>
              </a:defRPr>
            </a:lvl8pPr>
            <a:lvl9pPr indent="-3111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6" name="Google Shape;46;g16f46fbf81e_0_759"/>
          <p:cNvSpPr txBox="1"/>
          <p:nvPr>
            <p:ph idx="12" type="sldNum"/>
          </p:nvPr>
        </p:nvSpPr>
        <p:spPr>
          <a:xfrm>
            <a:off x="9178496" y="6217622"/>
            <a:ext cx="5943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6650" lIns="106650" spcFirstLastPara="1" rIns="106650" wrap="square" tIns="1066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6f46fbf81e_0_764"/>
          <p:cNvSpPr txBox="1"/>
          <p:nvPr>
            <p:ph type="title"/>
          </p:nvPr>
        </p:nvSpPr>
        <p:spPr>
          <a:xfrm>
            <a:off x="337648" y="1064800"/>
            <a:ext cx="6768600" cy="47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6650" lIns="106650" spcFirstLastPara="1" rIns="106650" wrap="square" tIns="1066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g16f46fbf81e_0_764"/>
          <p:cNvSpPr txBox="1"/>
          <p:nvPr>
            <p:ph idx="12" type="sldNum"/>
          </p:nvPr>
        </p:nvSpPr>
        <p:spPr>
          <a:xfrm>
            <a:off x="9178496" y="6217622"/>
            <a:ext cx="5943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6650" lIns="106650" spcFirstLastPara="1" rIns="106650" wrap="square" tIns="1066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6f46fbf81e_0_767"/>
          <p:cNvSpPr/>
          <p:nvPr/>
        </p:nvSpPr>
        <p:spPr>
          <a:xfrm>
            <a:off x="0" y="0"/>
            <a:ext cx="4953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06650" lIns="106650" spcFirstLastPara="1" rIns="106650" wrap="square" tIns="1066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g16f46fbf81e_0_767"/>
          <p:cNvSpPr txBox="1"/>
          <p:nvPr>
            <p:ph type="title"/>
          </p:nvPr>
        </p:nvSpPr>
        <p:spPr>
          <a:xfrm>
            <a:off x="337242" y="667900"/>
            <a:ext cx="4013100" cy="27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g16f46fbf81e_0_767"/>
          <p:cNvSpPr txBox="1"/>
          <p:nvPr>
            <p:ph idx="1" type="subTitle"/>
          </p:nvPr>
        </p:nvSpPr>
        <p:spPr>
          <a:xfrm>
            <a:off x="330200" y="3502300"/>
            <a:ext cx="4013100" cy="12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sz="19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sz="19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sz="19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sz="19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sz="19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sz="19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sz="19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sz="19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sz="19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4" name="Google Shape;54;g16f46fbf81e_0_767"/>
          <p:cNvSpPr txBox="1"/>
          <p:nvPr>
            <p:ph idx="2" type="body"/>
          </p:nvPr>
        </p:nvSpPr>
        <p:spPr>
          <a:xfrm>
            <a:off x="5285610" y="667900"/>
            <a:ext cx="4283400" cy="54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rmAutofit/>
          </a:bodyPr>
          <a:lstStyle>
            <a:lvl1pPr indent="-3238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11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indent="-3111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55" name="Google Shape;55;g16f46fbf81e_0_767"/>
          <p:cNvSpPr txBox="1"/>
          <p:nvPr>
            <p:ph idx="12" type="sldNum"/>
          </p:nvPr>
        </p:nvSpPr>
        <p:spPr>
          <a:xfrm>
            <a:off x="9178496" y="6217622"/>
            <a:ext cx="5943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6650" lIns="106650" spcFirstLastPara="1" rIns="106650" wrap="square" tIns="1066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6f46fbf81e_0_728"/>
          <p:cNvSpPr txBox="1"/>
          <p:nvPr>
            <p:ph type="title"/>
          </p:nvPr>
        </p:nvSpPr>
        <p:spPr>
          <a:xfrm>
            <a:off x="337675" y="593367"/>
            <a:ext cx="923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Merriweather"/>
              <a:buNone/>
              <a:defRPr b="0" i="0" sz="33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Merriweather"/>
              <a:buNone/>
              <a:defRPr b="0" i="0" sz="33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Merriweather"/>
              <a:buNone/>
              <a:defRPr b="0" i="0" sz="33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Merriweather"/>
              <a:buNone/>
              <a:defRPr b="0" i="0" sz="33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Merriweather"/>
              <a:buNone/>
              <a:defRPr b="0" i="0" sz="33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Merriweather"/>
              <a:buNone/>
              <a:defRPr b="0" i="0" sz="33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Merriweather"/>
              <a:buNone/>
              <a:defRPr b="0" i="0" sz="33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Merriweather"/>
              <a:buNone/>
              <a:defRPr b="0" i="0" sz="33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Merriweather"/>
              <a:buNone/>
              <a:defRPr b="0" i="0" sz="33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1" name="Google Shape;11;g16f46fbf81e_0_728"/>
          <p:cNvSpPr txBox="1"/>
          <p:nvPr>
            <p:ph idx="1" type="body"/>
          </p:nvPr>
        </p:nvSpPr>
        <p:spPr>
          <a:xfrm>
            <a:off x="337675" y="1536633"/>
            <a:ext cx="923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rmAutofit/>
          </a:bodyPr>
          <a:lstStyle>
            <a:lvl1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b="0" i="0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" name="Google Shape;12;g16f46fbf81e_0_728"/>
          <p:cNvSpPr txBox="1"/>
          <p:nvPr>
            <p:ph idx="12" type="sldNum"/>
          </p:nvPr>
        </p:nvSpPr>
        <p:spPr>
          <a:xfrm>
            <a:off x="9178496" y="6217622"/>
            <a:ext cx="5943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6650" lIns="106650" spcFirstLastPara="1" rIns="106650" wrap="square" tIns="10665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"/>
          <p:cNvSpPr txBox="1"/>
          <p:nvPr>
            <p:ph type="ctrTitle"/>
          </p:nvPr>
        </p:nvSpPr>
        <p:spPr>
          <a:xfrm>
            <a:off x="337675" y="1481633"/>
            <a:ext cx="9230700" cy="1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ko-KR"/>
              <a:t>&lt;3차 프로젝트 최종발표&gt;</a:t>
            </a:r>
            <a:endParaRPr/>
          </a:p>
        </p:txBody>
      </p:sp>
      <p:sp>
        <p:nvSpPr>
          <p:cNvPr id="73" name="Google Shape;73;p2"/>
          <p:cNvSpPr txBox="1"/>
          <p:nvPr/>
        </p:nvSpPr>
        <p:spPr>
          <a:xfrm>
            <a:off x="4838475" y="5806150"/>
            <a:ext cx="4670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ko-KR" sz="2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2조 - 김소연, 이정문, 이제호, 이현준</a:t>
            </a:r>
            <a:endParaRPr b="0" i="0" sz="2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p2"/>
          <p:cNvSpPr txBox="1"/>
          <p:nvPr/>
        </p:nvSpPr>
        <p:spPr>
          <a:xfrm>
            <a:off x="7617416" y="6400799"/>
            <a:ext cx="2159795" cy="3693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2022.11.01</a:t>
            </a:r>
            <a:endParaRPr b="0" i="0" sz="1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6f46fbf81e_0_849"/>
          <p:cNvSpPr txBox="1"/>
          <p:nvPr>
            <p:ph type="title"/>
          </p:nvPr>
        </p:nvSpPr>
        <p:spPr>
          <a:xfrm>
            <a:off x="337702" y="667900"/>
            <a:ext cx="9230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ko-KR"/>
              <a:t>요구사항 관리대장 - 관광안내</a:t>
            </a:r>
            <a:endParaRPr/>
          </a:p>
        </p:txBody>
      </p:sp>
      <p:graphicFrame>
        <p:nvGraphicFramePr>
          <p:cNvPr id="139" name="Google Shape;139;g16f46fbf81e_0_849"/>
          <p:cNvGraphicFramePr/>
          <p:nvPr/>
        </p:nvGraphicFramePr>
        <p:xfrm>
          <a:off x="237763" y="207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{47618AF7-0D99-4C6D-9128-CB4A027EDDF9}</a:tableStyleId>
              </a:tblPr>
              <a:tblGrid>
                <a:gridCol w="825175"/>
                <a:gridCol w="698225"/>
                <a:gridCol w="698225"/>
                <a:gridCol w="1260425"/>
                <a:gridCol w="2656875"/>
                <a:gridCol w="997475"/>
                <a:gridCol w="698225"/>
                <a:gridCol w="797975"/>
                <a:gridCol w="797975"/>
              </a:tblGrid>
              <a:tr h="288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 No.</a:t>
                      </a:r>
                      <a:endParaRPr b="1"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대분류</a:t>
                      </a:r>
                      <a:endParaRPr b="1"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중분류</a:t>
                      </a:r>
                      <a:endParaRPr b="1"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</a:t>
                      </a:r>
                      <a:endParaRPr b="1"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 설명</a:t>
                      </a:r>
                      <a:endParaRPr b="1"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요구사항유형</a:t>
                      </a:r>
                      <a:endParaRPr b="1"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중요도</a:t>
                      </a:r>
                      <a:endParaRPr b="1"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수용여부</a:t>
                      </a:r>
                      <a:endParaRPr b="1"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미수용 사유</a:t>
                      </a:r>
                      <a:endParaRPr b="1"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CCFF"/>
                    </a:solidFill>
                  </a:tcPr>
                </a:tc>
              </a:tr>
              <a:tr h="322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RQ-039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관광 안내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관광안내소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조회</a:t>
                      </a:r>
                      <a:endParaRPr/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지도에 관광 안내소 위치 표시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기능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하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수용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22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RQ-040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관광 안내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관광안내소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조회</a:t>
                      </a:r>
                      <a:endParaRPr/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관광안내소 별 게시물 표시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기능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중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수용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22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RQ-041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관광 안내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관광안내소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조회</a:t>
                      </a:r>
                      <a:endParaRPr/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관광안내소 게시물에 분류, 연락처, 주소 표시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기능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중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수용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22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RQ-042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관광 안내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시티투어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링크연결</a:t>
                      </a:r>
                      <a:endParaRPr/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각 도시 별 시티투어 사이트 링크 연결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기능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하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수용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7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RQ-043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관광 안내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사진 공모전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조회</a:t>
                      </a:r>
                      <a:endParaRPr/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사진 공모전 게시판에 사진 게시물 표시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기능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중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수용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7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RQ-044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관광 안내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사진 공모전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조회</a:t>
                      </a:r>
                      <a:endParaRPr/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게시물 클릭 시 상세보기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기능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중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수용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7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RQ-045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관광 안내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사진 공모전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조회</a:t>
                      </a:r>
                      <a:endParaRPr/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게시물 검색 기능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기능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중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수용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7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RQ-046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관광 안내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여행 플래너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입력</a:t>
                      </a:r>
                      <a:endParaRPr/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여행 제목, 지역, 여행코스, 여행목적을 설정하고 일정 입력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기능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중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수용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7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RQ-047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관광 안내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여행계획목록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조회</a:t>
                      </a:r>
                      <a:endParaRPr/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입력된 여행계획 게시물로 표시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기능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중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수용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6f46fbf81e_0_863"/>
          <p:cNvSpPr txBox="1"/>
          <p:nvPr>
            <p:ph type="title"/>
          </p:nvPr>
        </p:nvSpPr>
        <p:spPr>
          <a:xfrm>
            <a:off x="337702" y="667900"/>
            <a:ext cx="9230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ko-KR"/>
              <a:t>요구사항 관리대장 - 관광소식</a:t>
            </a:r>
            <a:endParaRPr/>
          </a:p>
        </p:txBody>
      </p:sp>
      <p:graphicFrame>
        <p:nvGraphicFramePr>
          <p:cNvPr id="146" name="Google Shape;146;g16f46fbf81e_0_863"/>
          <p:cNvGraphicFramePr/>
          <p:nvPr/>
        </p:nvGraphicFramePr>
        <p:xfrm>
          <a:off x="100963" y="2188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{47618AF7-0D99-4C6D-9128-CB4A027EDDF9}</a:tableStyleId>
              </a:tblPr>
              <a:tblGrid>
                <a:gridCol w="849100"/>
                <a:gridCol w="718475"/>
                <a:gridCol w="718475"/>
                <a:gridCol w="1297000"/>
                <a:gridCol w="2733925"/>
                <a:gridCol w="1026375"/>
                <a:gridCol w="718475"/>
                <a:gridCol w="821125"/>
                <a:gridCol w="821125"/>
              </a:tblGrid>
              <a:tr h="310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 No.</a:t>
                      </a:r>
                      <a:endParaRPr b="1"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대분류</a:t>
                      </a:r>
                      <a:endParaRPr b="1"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중분류</a:t>
                      </a:r>
                      <a:endParaRPr b="1"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</a:t>
                      </a:r>
                      <a:endParaRPr b="1"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 설명</a:t>
                      </a:r>
                      <a:endParaRPr b="1"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요구사항유형</a:t>
                      </a:r>
                      <a:endParaRPr b="1"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중요도</a:t>
                      </a:r>
                      <a:endParaRPr b="1"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수용여부</a:t>
                      </a:r>
                      <a:endParaRPr b="1"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미수용 사유</a:t>
                      </a:r>
                      <a:endParaRPr b="1"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CCFF"/>
                    </a:solidFill>
                  </a:tcPr>
                </a:tc>
              </a:tr>
              <a:tr h="354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RQ-048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관광소식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알림소식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등록/수정/삭제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공지사항 등록/수정/삭제 (관리자)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기능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중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수용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4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RQ-049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관광소식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알림소식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조회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공지사항 조회(회원)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기능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중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수용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4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RQ-050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관광소식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e_book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등록/수정/삭제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관광안내책자 첨부파일 등록/수정/삭제 (관리자)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기능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중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수용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4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RQ-051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관광소식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e_book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조회/다운로드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관광안내책자 리스트 조회 /다운로드(회원)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기능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중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수용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35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RQ-052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관광소식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신고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html로 신고사이트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등록/수정/삭제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등록/수정/삭제/조회(관리자)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기능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중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수용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4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RQ-053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관광소식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신고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조회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조회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기능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중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수용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4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RQ-054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관광소식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홍보물신청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홍보물 등록/수정/삭제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홍보물 등록/수정/삭제 (관리자)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기능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중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수용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4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RQ-055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관광소식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홍보물신청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홍보물 신청/취소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홍보물 신청/취소(회원)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기능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중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수용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702" y="2551500"/>
            <a:ext cx="6343650" cy="35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"/>
          <p:cNvSpPr txBox="1"/>
          <p:nvPr>
            <p:ph type="title"/>
          </p:nvPr>
        </p:nvSpPr>
        <p:spPr>
          <a:xfrm>
            <a:off x="337702" y="667900"/>
            <a:ext cx="9230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ko-KR"/>
              <a:t>UI 디자인</a:t>
            </a:r>
            <a:endParaRPr/>
          </a:p>
        </p:txBody>
      </p:sp>
      <p:graphicFrame>
        <p:nvGraphicFramePr>
          <p:cNvPr id="154" name="Google Shape;154;p3"/>
          <p:cNvGraphicFramePr/>
          <p:nvPr/>
        </p:nvGraphicFramePr>
        <p:xfrm>
          <a:off x="0" y="16848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{4081A6DF-0605-4A46-89E1-D9C7A42FFEC2}</a:tableStyleId>
              </a:tblPr>
              <a:tblGrid>
                <a:gridCol w="1469625"/>
                <a:gridCol w="4516525"/>
                <a:gridCol w="1319725"/>
                <a:gridCol w="2600125"/>
              </a:tblGrid>
              <a:tr h="24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화면ID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회원정보관리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 No.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RQ-002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김소연, 이정문, 이제호, 이현준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설명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 기능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439125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155" name="Google Shape;155;p3"/>
          <p:cNvSpPr/>
          <p:nvPr/>
        </p:nvSpPr>
        <p:spPr>
          <a:xfrm>
            <a:off x="337702" y="2551500"/>
            <a:ext cx="6343650" cy="3717564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3"/>
          <p:cNvSpPr/>
          <p:nvPr/>
        </p:nvSpPr>
        <p:spPr>
          <a:xfrm>
            <a:off x="236312" y="2443365"/>
            <a:ext cx="202780" cy="216269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3"/>
          <p:cNvSpPr/>
          <p:nvPr/>
        </p:nvSpPr>
        <p:spPr>
          <a:xfrm>
            <a:off x="439093" y="5090571"/>
            <a:ext cx="676785" cy="332323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3"/>
          <p:cNvSpPr/>
          <p:nvPr/>
        </p:nvSpPr>
        <p:spPr>
          <a:xfrm>
            <a:off x="337702" y="5021267"/>
            <a:ext cx="202780" cy="216269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3"/>
          <p:cNvSpPr/>
          <p:nvPr/>
        </p:nvSpPr>
        <p:spPr>
          <a:xfrm>
            <a:off x="1877853" y="5422894"/>
            <a:ext cx="1020330" cy="332323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3"/>
          <p:cNvSpPr/>
          <p:nvPr/>
        </p:nvSpPr>
        <p:spPr>
          <a:xfrm>
            <a:off x="1776462" y="5353590"/>
            <a:ext cx="202780" cy="216269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 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3"/>
          <p:cNvSpPr/>
          <p:nvPr/>
        </p:nvSpPr>
        <p:spPr>
          <a:xfrm>
            <a:off x="3009227" y="5422894"/>
            <a:ext cx="1128819" cy="332323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3"/>
          <p:cNvSpPr/>
          <p:nvPr/>
        </p:nvSpPr>
        <p:spPr>
          <a:xfrm>
            <a:off x="2907837" y="5353590"/>
            <a:ext cx="202780" cy="216269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 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3"/>
          <p:cNvSpPr/>
          <p:nvPr/>
        </p:nvSpPr>
        <p:spPr>
          <a:xfrm>
            <a:off x="4249091" y="5422894"/>
            <a:ext cx="802232" cy="332323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3"/>
          <p:cNvSpPr/>
          <p:nvPr/>
        </p:nvSpPr>
        <p:spPr>
          <a:xfrm>
            <a:off x="4147700" y="5353590"/>
            <a:ext cx="202780" cy="216269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 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65" name="Google Shape;165;p3"/>
          <p:cNvGraphicFramePr/>
          <p:nvPr/>
        </p:nvGraphicFramePr>
        <p:xfrm>
          <a:off x="7259977" y="270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{4081A6DF-0605-4A46-89E1-D9C7A42FFEC2}</a:tableStyleId>
              </a:tblPr>
              <a:tblGrid>
                <a:gridCol w="380050"/>
                <a:gridCol w="1824050"/>
              </a:tblGrid>
              <a:tr h="393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NO5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D8E2F3"/>
                    </a:solidFill>
                  </a:tcPr>
                </a:tc>
              </a:tr>
              <a:tr h="393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 폼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755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DB에 저장된 회원 정보가 있을 시 로그인 기능구현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857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3.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DB에 저장된 데이터를 활용하여 회원 아이디 찾기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518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DB에 저장된 데이터를 활용하여 회원 비밀번호 찾기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518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회원가입 기능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"/>
          <p:cNvSpPr txBox="1"/>
          <p:nvPr>
            <p:ph type="title"/>
          </p:nvPr>
        </p:nvSpPr>
        <p:spPr>
          <a:xfrm>
            <a:off x="337702" y="667900"/>
            <a:ext cx="9230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ko-KR"/>
              <a:t>UI 디자인</a:t>
            </a:r>
            <a:endParaRPr/>
          </a:p>
        </p:txBody>
      </p:sp>
      <p:graphicFrame>
        <p:nvGraphicFramePr>
          <p:cNvPr id="172" name="Google Shape;172;p4"/>
          <p:cNvGraphicFramePr/>
          <p:nvPr/>
        </p:nvGraphicFramePr>
        <p:xfrm>
          <a:off x="0" y="16848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{4081A6DF-0605-4A46-89E1-D9C7A42FFEC2}</a:tableStyleId>
              </a:tblPr>
              <a:tblGrid>
                <a:gridCol w="1469625"/>
                <a:gridCol w="4516525"/>
                <a:gridCol w="1319725"/>
                <a:gridCol w="2600125"/>
              </a:tblGrid>
              <a:tr h="24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화면ID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회원정보관리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 No.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RQ-001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김소연, 이정문, 이제호, 이현준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설명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회원가입 기능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439125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73" name="Google Shape;173;p4"/>
          <p:cNvGraphicFramePr/>
          <p:nvPr/>
        </p:nvGraphicFramePr>
        <p:xfrm>
          <a:off x="6448815" y="342034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{4081A6DF-0605-4A46-89E1-D9C7A42FFEC2}</a:tableStyleId>
              </a:tblPr>
              <a:tblGrid>
                <a:gridCol w="380050"/>
                <a:gridCol w="1824050"/>
              </a:tblGrid>
              <a:tr h="393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NO5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D8E2F3"/>
                    </a:solidFill>
                  </a:tcPr>
                </a:tc>
              </a:tr>
              <a:tr h="393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회원가입 폼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755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취소하고 로그인 화면으로 이동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857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3.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회원가입 기능 (DB에 저장)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174" name="Google Shape;17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393" y="2466803"/>
            <a:ext cx="4077610" cy="430595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4"/>
          <p:cNvSpPr/>
          <p:nvPr/>
        </p:nvSpPr>
        <p:spPr>
          <a:xfrm>
            <a:off x="976392" y="2466803"/>
            <a:ext cx="4077609" cy="4305956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4"/>
          <p:cNvSpPr/>
          <p:nvPr/>
        </p:nvSpPr>
        <p:spPr>
          <a:xfrm>
            <a:off x="875002" y="2397499"/>
            <a:ext cx="202780" cy="216269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4"/>
          <p:cNvSpPr/>
          <p:nvPr/>
        </p:nvSpPr>
        <p:spPr>
          <a:xfrm>
            <a:off x="1686869" y="6440436"/>
            <a:ext cx="472132" cy="216269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4"/>
          <p:cNvSpPr/>
          <p:nvPr/>
        </p:nvSpPr>
        <p:spPr>
          <a:xfrm>
            <a:off x="1585477" y="6371132"/>
            <a:ext cx="202780" cy="216269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4"/>
          <p:cNvSpPr/>
          <p:nvPr/>
        </p:nvSpPr>
        <p:spPr>
          <a:xfrm>
            <a:off x="2292145" y="6440436"/>
            <a:ext cx="472132" cy="216269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4"/>
          <p:cNvSpPr/>
          <p:nvPr/>
        </p:nvSpPr>
        <p:spPr>
          <a:xfrm>
            <a:off x="2190753" y="6371132"/>
            <a:ext cx="202780" cy="216269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 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7712" y="2764682"/>
            <a:ext cx="3517799" cy="132863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5"/>
          <p:cNvSpPr txBox="1"/>
          <p:nvPr>
            <p:ph type="title"/>
          </p:nvPr>
        </p:nvSpPr>
        <p:spPr>
          <a:xfrm>
            <a:off x="337702" y="667900"/>
            <a:ext cx="9230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ko-KR"/>
              <a:t>UI 디자인</a:t>
            </a:r>
            <a:endParaRPr/>
          </a:p>
        </p:txBody>
      </p:sp>
      <p:graphicFrame>
        <p:nvGraphicFramePr>
          <p:cNvPr id="188" name="Google Shape;188;p5"/>
          <p:cNvGraphicFramePr/>
          <p:nvPr/>
        </p:nvGraphicFramePr>
        <p:xfrm>
          <a:off x="0" y="168485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{4081A6DF-0605-4A46-89E1-D9C7A42FFEC2}</a:tableStyleId>
              </a:tblPr>
              <a:tblGrid>
                <a:gridCol w="1469625"/>
                <a:gridCol w="4516525"/>
                <a:gridCol w="1319725"/>
                <a:gridCol w="2600125"/>
              </a:tblGrid>
              <a:tr h="24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화면ID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회원정보관리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 No.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RQ-002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김소연, 이정문, 이제호, 이현준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설명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분실된 아이디, 비밀번호 찾기 기능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439125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89" name="Google Shape;189;p5"/>
          <p:cNvGraphicFramePr/>
          <p:nvPr/>
        </p:nvGraphicFramePr>
        <p:xfrm>
          <a:off x="6384801" y="29832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{4081A6DF-0605-4A46-89E1-D9C7A42FFEC2}</a:tableStyleId>
              </a:tblPr>
              <a:tblGrid>
                <a:gridCol w="382900"/>
                <a:gridCol w="1837700"/>
              </a:tblGrid>
              <a:tr h="406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D8E2F3"/>
                    </a:solidFill>
                  </a:tcPr>
                </a:tc>
              </a:tr>
              <a:tr h="754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아이디 찾기 기능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781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비밀번호 찾기 기능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90" name="Google Shape;190;p5"/>
          <p:cNvSpPr/>
          <p:nvPr/>
        </p:nvSpPr>
        <p:spPr>
          <a:xfrm>
            <a:off x="1727712" y="2696705"/>
            <a:ext cx="3225288" cy="1464589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5"/>
          <p:cNvSpPr/>
          <p:nvPr/>
        </p:nvSpPr>
        <p:spPr>
          <a:xfrm>
            <a:off x="1626322" y="2588571"/>
            <a:ext cx="202780" cy="216269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5"/>
          <p:cNvSpPr/>
          <p:nvPr/>
        </p:nvSpPr>
        <p:spPr>
          <a:xfrm>
            <a:off x="1727712" y="4440846"/>
            <a:ext cx="3225288" cy="1464589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5"/>
          <p:cNvSpPr/>
          <p:nvPr/>
        </p:nvSpPr>
        <p:spPr>
          <a:xfrm>
            <a:off x="1626322" y="4332712"/>
            <a:ext cx="202780" cy="216269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9102" y="4477035"/>
            <a:ext cx="2824014" cy="1416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6"/>
          <p:cNvSpPr txBox="1"/>
          <p:nvPr>
            <p:ph type="title"/>
          </p:nvPr>
        </p:nvSpPr>
        <p:spPr>
          <a:xfrm>
            <a:off x="337702" y="667900"/>
            <a:ext cx="9230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ko-KR"/>
              <a:t>UI 디자인</a:t>
            </a:r>
            <a:endParaRPr/>
          </a:p>
        </p:txBody>
      </p:sp>
      <p:graphicFrame>
        <p:nvGraphicFramePr>
          <p:cNvPr id="201" name="Google Shape;201;p6"/>
          <p:cNvGraphicFramePr/>
          <p:nvPr/>
        </p:nvGraphicFramePr>
        <p:xfrm>
          <a:off x="0" y="16848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{4081A6DF-0605-4A46-89E1-D9C7A42FFEC2}</a:tableStyleId>
              </a:tblPr>
              <a:tblGrid>
                <a:gridCol w="1469625"/>
                <a:gridCol w="4516525"/>
                <a:gridCol w="1319725"/>
                <a:gridCol w="2600125"/>
              </a:tblGrid>
              <a:tr h="24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화면ID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회원정보관리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 No.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RQ-002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김소연, 이정문, 이제호, 이현준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설명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등록된 본인 정보 확인 기능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439125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202" name="Google Shape;202;p6"/>
          <p:cNvGraphicFramePr/>
          <p:nvPr/>
        </p:nvGraphicFramePr>
        <p:xfrm>
          <a:off x="6945239" y="27581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{4081A6DF-0605-4A46-89E1-D9C7A42FFEC2}</a:tableStyleId>
              </a:tblPr>
              <a:tblGrid>
                <a:gridCol w="382900"/>
                <a:gridCol w="1837700"/>
              </a:tblGrid>
              <a:tr h="532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D8E2F3"/>
                    </a:solidFill>
                  </a:tcPr>
                </a:tc>
              </a:tr>
              <a:tr h="167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마이페이지 카테고리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2860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AutoNum type="arabicPeriod"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회원 정보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2860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AutoNum type="arabicPeriod"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회원 수정 페이지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2860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AutoNum type="arabicPeriod"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회원 탈퇴 페이지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2860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AutoNum type="arabicPeriod"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내가 찜한 목록 페이지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1024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 된 회원 DB 데이터정보 표시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425" y="2704454"/>
            <a:ext cx="5852652" cy="3386783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352426" y="2704454"/>
            <a:ext cx="1321392" cy="1464589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6"/>
          <p:cNvSpPr/>
          <p:nvPr/>
        </p:nvSpPr>
        <p:spPr>
          <a:xfrm>
            <a:off x="251035" y="2635150"/>
            <a:ext cx="202780" cy="216269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6"/>
          <p:cNvSpPr/>
          <p:nvPr/>
        </p:nvSpPr>
        <p:spPr>
          <a:xfrm>
            <a:off x="1775209" y="2719330"/>
            <a:ext cx="4346622" cy="3255267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6"/>
          <p:cNvSpPr/>
          <p:nvPr/>
        </p:nvSpPr>
        <p:spPr>
          <a:xfrm>
            <a:off x="1673818" y="2650026"/>
            <a:ext cx="202780" cy="216269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5652" y="2635908"/>
            <a:ext cx="4440339" cy="413184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7"/>
          <p:cNvSpPr txBox="1"/>
          <p:nvPr>
            <p:ph type="title"/>
          </p:nvPr>
        </p:nvSpPr>
        <p:spPr>
          <a:xfrm>
            <a:off x="337702" y="667900"/>
            <a:ext cx="9230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ko-KR"/>
              <a:t>UI 디자인</a:t>
            </a:r>
            <a:endParaRPr/>
          </a:p>
        </p:txBody>
      </p:sp>
      <p:graphicFrame>
        <p:nvGraphicFramePr>
          <p:cNvPr id="215" name="Google Shape;215;p7"/>
          <p:cNvGraphicFramePr/>
          <p:nvPr/>
        </p:nvGraphicFramePr>
        <p:xfrm>
          <a:off x="0" y="16848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{4081A6DF-0605-4A46-89E1-D9C7A42FFEC2}</a:tableStyleId>
              </a:tblPr>
              <a:tblGrid>
                <a:gridCol w="1469625"/>
                <a:gridCol w="4516525"/>
                <a:gridCol w="1319725"/>
                <a:gridCol w="2600125"/>
              </a:tblGrid>
              <a:tr h="24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화면ID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회원정보관리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 No.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RQ-003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김소연, 이정문, 이제호, 이현준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설명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 된 회원정보수정 기능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439125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216" name="Google Shape;216;p7"/>
          <p:cNvGraphicFramePr/>
          <p:nvPr/>
        </p:nvGraphicFramePr>
        <p:xfrm>
          <a:off x="6670918" y="287156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{4081A6DF-0605-4A46-89E1-D9C7A42FFEC2}</a:tableStyleId>
              </a:tblPr>
              <a:tblGrid>
                <a:gridCol w="422500"/>
                <a:gridCol w="2027725"/>
              </a:tblGrid>
              <a:tr h="71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D8E2F3"/>
                    </a:solidFill>
                  </a:tcPr>
                </a:tc>
              </a:tr>
              <a:tr h="710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회원정보수정 기능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687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취소하기 버튼 클릭 시 로그인 페이지로 돌아가기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687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저장하기 버튼 클릭 시 회원 수정 기능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217" name="Google Shape;217;p7"/>
          <p:cNvSpPr/>
          <p:nvPr/>
        </p:nvSpPr>
        <p:spPr>
          <a:xfrm>
            <a:off x="1245654" y="2611841"/>
            <a:ext cx="4440338" cy="4155908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7"/>
          <p:cNvSpPr/>
          <p:nvPr/>
        </p:nvSpPr>
        <p:spPr>
          <a:xfrm>
            <a:off x="1156727" y="2541986"/>
            <a:ext cx="205040" cy="216174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7"/>
          <p:cNvSpPr/>
          <p:nvPr/>
        </p:nvSpPr>
        <p:spPr>
          <a:xfrm>
            <a:off x="2028825" y="6353174"/>
            <a:ext cx="531495" cy="200183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7"/>
          <p:cNvSpPr/>
          <p:nvPr/>
        </p:nvSpPr>
        <p:spPr>
          <a:xfrm>
            <a:off x="1952320" y="6273698"/>
            <a:ext cx="153009" cy="158947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7"/>
          <p:cNvSpPr/>
          <p:nvPr/>
        </p:nvSpPr>
        <p:spPr>
          <a:xfrm>
            <a:off x="2684260" y="6353173"/>
            <a:ext cx="531495" cy="200183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7"/>
          <p:cNvSpPr/>
          <p:nvPr/>
        </p:nvSpPr>
        <p:spPr>
          <a:xfrm>
            <a:off x="2607755" y="6273699"/>
            <a:ext cx="153009" cy="158947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 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8"/>
          <p:cNvSpPr txBox="1"/>
          <p:nvPr>
            <p:ph type="title"/>
          </p:nvPr>
        </p:nvSpPr>
        <p:spPr>
          <a:xfrm>
            <a:off x="337702" y="667900"/>
            <a:ext cx="9230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ko-KR"/>
              <a:t>UI 디자인</a:t>
            </a:r>
            <a:endParaRPr/>
          </a:p>
        </p:txBody>
      </p:sp>
      <p:graphicFrame>
        <p:nvGraphicFramePr>
          <p:cNvPr id="229" name="Google Shape;229;p8"/>
          <p:cNvGraphicFramePr/>
          <p:nvPr/>
        </p:nvGraphicFramePr>
        <p:xfrm>
          <a:off x="0" y="16848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{4081A6DF-0605-4A46-89E1-D9C7A42FFEC2}</a:tableStyleId>
              </a:tblPr>
              <a:tblGrid>
                <a:gridCol w="1469625"/>
                <a:gridCol w="4516525"/>
                <a:gridCol w="1319725"/>
                <a:gridCol w="2600125"/>
              </a:tblGrid>
              <a:tr h="24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화면ID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회원정보관리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 No.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RQ-004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김소연, 이정문, 이제호, 이현준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설명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회원정보탈퇴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439125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230" name="Google Shape;23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702" y="3350767"/>
            <a:ext cx="5712469" cy="2375782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8"/>
          <p:cNvSpPr/>
          <p:nvPr/>
        </p:nvSpPr>
        <p:spPr>
          <a:xfrm>
            <a:off x="267805" y="3271294"/>
            <a:ext cx="5937271" cy="2375782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8"/>
          <p:cNvSpPr/>
          <p:nvPr/>
        </p:nvSpPr>
        <p:spPr>
          <a:xfrm>
            <a:off x="184693" y="3191820"/>
            <a:ext cx="153009" cy="158947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8"/>
          <p:cNvSpPr/>
          <p:nvPr/>
        </p:nvSpPr>
        <p:spPr>
          <a:xfrm>
            <a:off x="2063496" y="4826357"/>
            <a:ext cx="622554" cy="179031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8"/>
          <p:cNvSpPr/>
          <p:nvPr/>
        </p:nvSpPr>
        <p:spPr>
          <a:xfrm>
            <a:off x="1986990" y="4746883"/>
            <a:ext cx="153009" cy="158947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8"/>
          <p:cNvSpPr/>
          <p:nvPr/>
        </p:nvSpPr>
        <p:spPr>
          <a:xfrm>
            <a:off x="2063496" y="5117505"/>
            <a:ext cx="2318004" cy="211675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8"/>
          <p:cNvSpPr/>
          <p:nvPr/>
        </p:nvSpPr>
        <p:spPr>
          <a:xfrm>
            <a:off x="1986991" y="5038032"/>
            <a:ext cx="153009" cy="158947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 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37" name="Google Shape;237;p8"/>
          <p:cNvGraphicFramePr/>
          <p:nvPr/>
        </p:nvGraphicFramePr>
        <p:xfrm>
          <a:off x="6788871" y="31387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{4081A6DF-0605-4A46-89E1-D9C7A42FFEC2}</a:tableStyleId>
              </a:tblPr>
              <a:tblGrid>
                <a:gridCol w="422500"/>
                <a:gridCol w="2027725"/>
              </a:tblGrid>
              <a:tr h="71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b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b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D8E2F3"/>
                    </a:solidFill>
                  </a:tcPr>
                </a:tc>
              </a:tr>
              <a:tr h="710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회원 탈퇴 기능</a:t>
                      </a:r>
                      <a:endParaRPr b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687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삭제취소 버튼 클릭 시 정보 페이지로 이동</a:t>
                      </a:r>
                      <a:endParaRPr b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687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b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비밀번호 입력 후 삭제 버튼 클릭 시 삭제</a:t>
                      </a:r>
                      <a:endParaRPr b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238" name="Google Shape;238;p8"/>
          <p:cNvSpPr/>
          <p:nvPr/>
        </p:nvSpPr>
        <p:spPr>
          <a:xfrm>
            <a:off x="2106034" y="4089134"/>
            <a:ext cx="2978928" cy="235153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9"/>
          <p:cNvSpPr txBox="1"/>
          <p:nvPr>
            <p:ph type="title"/>
          </p:nvPr>
        </p:nvSpPr>
        <p:spPr>
          <a:xfrm>
            <a:off x="337702" y="667900"/>
            <a:ext cx="9230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ko-KR"/>
              <a:t>UI 디자인</a:t>
            </a:r>
            <a:endParaRPr/>
          </a:p>
        </p:txBody>
      </p:sp>
      <p:graphicFrame>
        <p:nvGraphicFramePr>
          <p:cNvPr id="245" name="Google Shape;245;p9"/>
          <p:cNvGraphicFramePr/>
          <p:nvPr/>
        </p:nvGraphicFramePr>
        <p:xfrm>
          <a:off x="0" y="16848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{4081A6DF-0605-4A46-89E1-D9C7A42FFEC2}</a:tableStyleId>
              </a:tblPr>
              <a:tblGrid>
                <a:gridCol w="1469625"/>
                <a:gridCol w="4516525"/>
                <a:gridCol w="1319725"/>
                <a:gridCol w="2600125"/>
              </a:tblGrid>
              <a:tr h="24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화면ID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찜 기능, 회원정보관리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 No.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RQ-024, RQ-031, RQ-005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김소연, 이정문, 이제호, 이현준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설명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찜하기 기능 및 찜한 목록 확인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439125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246" name="Google Shape;246;p9"/>
          <p:cNvGraphicFramePr/>
          <p:nvPr/>
        </p:nvGraphicFramePr>
        <p:xfrm>
          <a:off x="6945239" y="328564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{4081A6DF-0605-4A46-89E1-D9C7A42FFEC2}</a:tableStyleId>
              </a:tblPr>
              <a:tblGrid>
                <a:gridCol w="382900"/>
                <a:gridCol w="1837700"/>
              </a:tblGrid>
              <a:tr h="406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D8E2F3"/>
                    </a:solidFill>
                  </a:tcPr>
                </a:tc>
              </a:tr>
              <a:tr h="689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찜 하기 기능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781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 된 회원이 찜 한 게시물 목록 페이징 처리 후 표시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247" name="Google Shape;24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974" y="3107821"/>
            <a:ext cx="3292646" cy="2322218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9"/>
          <p:cNvSpPr/>
          <p:nvPr/>
        </p:nvSpPr>
        <p:spPr>
          <a:xfrm>
            <a:off x="3163615" y="3116063"/>
            <a:ext cx="249870" cy="150706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9"/>
          <p:cNvSpPr/>
          <p:nvPr/>
        </p:nvSpPr>
        <p:spPr>
          <a:xfrm>
            <a:off x="3080502" y="3036589"/>
            <a:ext cx="153009" cy="158947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5733" y="2965450"/>
            <a:ext cx="3096953" cy="27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9"/>
          <p:cNvSpPr/>
          <p:nvPr/>
        </p:nvSpPr>
        <p:spPr>
          <a:xfrm>
            <a:off x="3582698" y="2966332"/>
            <a:ext cx="3069988" cy="2760217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9"/>
          <p:cNvSpPr/>
          <p:nvPr/>
        </p:nvSpPr>
        <p:spPr>
          <a:xfrm>
            <a:off x="3499585" y="2886859"/>
            <a:ext cx="153009" cy="158947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0"/>
          <p:cNvSpPr txBox="1"/>
          <p:nvPr>
            <p:ph type="title"/>
          </p:nvPr>
        </p:nvSpPr>
        <p:spPr>
          <a:xfrm>
            <a:off x="337702" y="667900"/>
            <a:ext cx="9230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ko-KR"/>
              <a:t>UI 디자인</a:t>
            </a:r>
            <a:endParaRPr/>
          </a:p>
        </p:txBody>
      </p:sp>
      <p:graphicFrame>
        <p:nvGraphicFramePr>
          <p:cNvPr id="259" name="Google Shape;259;p10"/>
          <p:cNvGraphicFramePr/>
          <p:nvPr/>
        </p:nvGraphicFramePr>
        <p:xfrm>
          <a:off x="0" y="16848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{4081A6DF-0605-4A46-89E1-D9C7A42FFEC2}</a:tableStyleId>
              </a:tblPr>
              <a:tblGrid>
                <a:gridCol w="1469625"/>
                <a:gridCol w="4516525"/>
                <a:gridCol w="1319725"/>
                <a:gridCol w="2600125"/>
              </a:tblGrid>
              <a:tr h="24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화면ID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관광안내소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 No.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RQ-039,RQ-040,RQ-041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김소연, 이정문, 이제호, 이현준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설명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관광안내소 지도 표시, 게시물 목록 표시, 검색 기능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439125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260" name="Google Shape;260;p10"/>
          <p:cNvGraphicFramePr/>
          <p:nvPr/>
        </p:nvGraphicFramePr>
        <p:xfrm>
          <a:off x="6998048" y="281954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{4081A6DF-0605-4A46-89E1-D9C7A42FFEC2}</a:tableStyleId>
              </a:tblPr>
              <a:tblGrid>
                <a:gridCol w="382900"/>
                <a:gridCol w="1837700"/>
              </a:tblGrid>
              <a:tr h="406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D8E2F3"/>
                    </a:solidFill>
                  </a:tcPr>
                </a:tc>
              </a:tr>
              <a:tr h="406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관광 안내소 카테고리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781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안내소 목록 검색 기능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886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3.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안내소 위치가 마킹 된 지도 표시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1073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페이징 처리 된 게시판 표시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261" name="Google Shape;26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356" y="2642977"/>
            <a:ext cx="5916318" cy="4114283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0"/>
          <p:cNvSpPr/>
          <p:nvPr/>
        </p:nvSpPr>
        <p:spPr>
          <a:xfrm>
            <a:off x="656356" y="2642977"/>
            <a:ext cx="1195692" cy="1696548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0"/>
          <p:cNvSpPr/>
          <p:nvPr/>
        </p:nvSpPr>
        <p:spPr>
          <a:xfrm>
            <a:off x="477721" y="2490565"/>
            <a:ext cx="216000" cy="219000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0"/>
          <p:cNvSpPr/>
          <p:nvPr/>
        </p:nvSpPr>
        <p:spPr>
          <a:xfrm>
            <a:off x="1940132" y="3066598"/>
            <a:ext cx="4632542" cy="281036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0"/>
          <p:cNvSpPr/>
          <p:nvPr/>
        </p:nvSpPr>
        <p:spPr>
          <a:xfrm>
            <a:off x="1761497" y="2914186"/>
            <a:ext cx="216000" cy="219000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0"/>
          <p:cNvSpPr/>
          <p:nvPr/>
        </p:nvSpPr>
        <p:spPr>
          <a:xfrm>
            <a:off x="1996254" y="3556807"/>
            <a:ext cx="4396797" cy="1952840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0"/>
          <p:cNvSpPr/>
          <p:nvPr/>
        </p:nvSpPr>
        <p:spPr>
          <a:xfrm>
            <a:off x="1817619" y="3404395"/>
            <a:ext cx="216000" cy="219000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 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0"/>
          <p:cNvSpPr/>
          <p:nvPr/>
        </p:nvSpPr>
        <p:spPr>
          <a:xfrm>
            <a:off x="1996660" y="5666623"/>
            <a:ext cx="4396392" cy="1025352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0"/>
          <p:cNvSpPr/>
          <p:nvPr/>
        </p:nvSpPr>
        <p:spPr>
          <a:xfrm>
            <a:off x="1818024" y="5514211"/>
            <a:ext cx="216000" cy="219000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 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6f46fbf81e_0_802"/>
          <p:cNvSpPr txBox="1"/>
          <p:nvPr>
            <p:ph type="title"/>
          </p:nvPr>
        </p:nvSpPr>
        <p:spPr>
          <a:xfrm>
            <a:off x="337702" y="667900"/>
            <a:ext cx="9230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ko-KR"/>
              <a:t>주제  / 개발환경</a:t>
            </a:r>
            <a:endParaRPr/>
          </a:p>
        </p:txBody>
      </p:sp>
      <p:sp>
        <p:nvSpPr>
          <p:cNvPr id="81" name="Google Shape;81;g16f46fbf81e_0_802"/>
          <p:cNvSpPr txBox="1"/>
          <p:nvPr>
            <p:ph idx="1" type="body"/>
          </p:nvPr>
        </p:nvSpPr>
        <p:spPr>
          <a:xfrm>
            <a:off x="337675" y="2007600"/>
            <a:ext cx="4333200" cy="4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 주제 &gt;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lang="ko-KR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여행정보 사이트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lang="ko-KR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참고사이트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lang="ko-K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강원관광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lang="ko-K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(https://www.gangwon.to/gwtour)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SzPts val="1500"/>
              <a:buNone/>
            </a:pPr>
            <a:r>
              <a:t/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g16f46fbf81e_0_802"/>
          <p:cNvSpPr txBox="1"/>
          <p:nvPr>
            <p:ph idx="2" type="body"/>
          </p:nvPr>
        </p:nvSpPr>
        <p:spPr>
          <a:xfrm>
            <a:off x="5235100" y="2007600"/>
            <a:ext cx="4333200" cy="4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 개발환경 &gt;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lang="ko-KR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JAVA 8 (jdk1.8.0)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lang="ko-KR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Oracle Database 11g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lang="ko-KR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SQL Developer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1"/>
          <p:cNvSpPr txBox="1"/>
          <p:nvPr>
            <p:ph type="title"/>
          </p:nvPr>
        </p:nvSpPr>
        <p:spPr>
          <a:xfrm>
            <a:off x="337702" y="667900"/>
            <a:ext cx="9230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ko-KR"/>
              <a:t>UI 디자인</a:t>
            </a:r>
            <a:endParaRPr/>
          </a:p>
        </p:txBody>
      </p:sp>
      <p:graphicFrame>
        <p:nvGraphicFramePr>
          <p:cNvPr id="276" name="Google Shape;276;p11"/>
          <p:cNvGraphicFramePr/>
          <p:nvPr/>
        </p:nvGraphicFramePr>
        <p:xfrm>
          <a:off x="0" y="16848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{4081A6DF-0605-4A46-89E1-D9C7A42FFEC2}</a:tableStyleId>
              </a:tblPr>
              <a:tblGrid>
                <a:gridCol w="1469625"/>
                <a:gridCol w="4516525"/>
                <a:gridCol w="1319725"/>
                <a:gridCol w="2600125"/>
              </a:tblGrid>
              <a:tr h="24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화면ID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시티투어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 No.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RQ-042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김소연, 이정문, 이제호, 이현준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설명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각 군,시 별 시티투어 홈페이지 연결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439125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277" name="Google Shape;277;p11"/>
          <p:cNvGraphicFramePr/>
          <p:nvPr/>
        </p:nvGraphicFramePr>
        <p:xfrm>
          <a:off x="7044543" y="368244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{4081A6DF-0605-4A46-89E1-D9C7A42FFEC2}</a:tableStyleId>
              </a:tblPr>
              <a:tblGrid>
                <a:gridCol w="382900"/>
                <a:gridCol w="1837700"/>
              </a:tblGrid>
              <a:tr h="13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D8E2F3"/>
                    </a:solidFill>
                  </a:tcPr>
                </a:tc>
              </a:tr>
              <a:tr h="106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각 군, 시 별 시티투어 홈페이지 연결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278" name="Google Shape;27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912" y="2560636"/>
            <a:ext cx="6347752" cy="4011227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1"/>
          <p:cNvSpPr/>
          <p:nvPr/>
        </p:nvSpPr>
        <p:spPr>
          <a:xfrm>
            <a:off x="4437393" y="3888007"/>
            <a:ext cx="1055845" cy="436019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1"/>
          <p:cNvSpPr/>
          <p:nvPr/>
        </p:nvSpPr>
        <p:spPr>
          <a:xfrm>
            <a:off x="4258758" y="3735596"/>
            <a:ext cx="216000" cy="219000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1"/>
          <p:cNvSpPr/>
          <p:nvPr/>
        </p:nvSpPr>
        <p:spPr>
          <a:xfrm>
            <a:off x="2319291" y="4529584"/>
            <a:ext cx="1055845" cy="436019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1"/>
          <p:cNvSpPr/>
          <p:nvPr/>
        </p:nvSpPr>
        <p:spPr>
          <a:xfrm>
            <a:off x="2140656" y="4377173"/>
            <a:ext cx="216000" cy="219000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1"/>
          <p:cNvSpPr/>
          <p:nvPr/>
        </p:nvSpPr>
        <p:spPr>
          <a:xfrm>
            <a:off x="4456074" y="6054378"/>
            <a:ext cx="1169811" cy="498112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1"/>
          <p:cNvSpPr/>
          <p:nvPr/>
        </p:nvSpPr>
        <p:spPr>
          <a:xfrm>
            <a:off x="4277439" y="5901967"/>
            <a:ext cx="216000" cy="219000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2"/>
          <p:cNvSpPr txBox="1"/>
          <p:nvPr>
            <p:ph type="title"/>
          </p:nvPr>
        </p:nvSpPr>
        <p:spPr>
          <a:xfrm>
            <a:off x="337702" y="667900"/>
            <a:ext cx="9230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ko-KR"/>
              <a:t>UI 디자인</a:t>
            </a:r>
            <a:endParaRPr/>
          </a:p>
        </p:txBody>
      </p:sp>
      <p:graphicFrame>
        <p:nvGraphicFramePr>
          <p:cNvPr id="291" name="Google Shape;291;p12"/>
          <p:cNvGraphicFramePr/>
          <p:nvPr/>
        </p:nvGraphicFramePr>
        <p:xfrm>
          <a:off x="0" y="16848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{4081A6DF-0605-4A46-89E1-D9C7A42FFEC2}</a:tableStyleId>
              </a:tblPr>
              <a:tblGrid>
                <a:gridCol w="1469625"/>
                <a:gridCol w="4516525"/>
                <a:gridCol w="1319725"/>
                <a:gridCol w="2600125"/>
              </a:tblGrid>
              <a:tr h="24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화면ID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사진공모전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 No.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RQ-042, RQ-043, RQ-044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김소연, 이정문, 이제호, 이현준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설명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사진공모전 목록 표시, 공모전 글 등록,수정,삭제 및 검색 기능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439125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292" name="Google Shape;292;p12"/>
          <p:cNvGraphicFramePr/>
          <p:nvPr/>
        </p:nvGraphicFramePr>
        <p:xfrm>
          <a:off x="6689071" y="261071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{4081A6DF-0605-4A46-89E1-D9C7A42FFEC2}</a:tableStyleId>
              </a:tblPr>
              <a:tblGrid>
                <a:gridCol w="380050"/>
                <a:gridCol w="1824050"/>
              </a:tblGrid>
              <a:tr h="393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NO5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D8E2F3"/>
                    </a:solidFill>
                  </a:tcPr>
                </a:tc>
              </a:tr>
              <a:tr h="393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사진공모전 게시물 검색 기능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755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 로그인 시 새 글 등록 버튼 표시 및 기능 구현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857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3.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페이징 처리 후 공모전 게시물 표시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518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게시물 제목 클릭 시 게시물 상세보기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518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Facebook, kakao 연동 후 공유 기능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293" name="Google Shape;29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670" y="2427990"/>
            <a:ext cx="4866469" cy="4397114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2"/>
          <p:cNvSpPr/>
          <p:nvPr/>
        </p:nvSpPr>
        <p:spPr>
          <a:xfrm>
            <a:off x="1758994" y="2763130"/>
            <a:ext cx="3828146" cy="211721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2"/>
          <p:cNvSpPr/>
          <p:nvPr/>
        </p:nvSpPr>
        <p:spPr>
          <a:xfrm>
            <a:off x="1651796" y="2629716"/>
            <a:ext cx="214396" cy="211721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2"/>
          <p:cNvSpPr/>
          <p:nvPr/>
        </p:nvSpPr>
        <p:spPr>
          <a:xfrm>
            <a:off x="1733158" y="3029959"/>
            <a:ext cx="412348" cy="192845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2"/>
          <p:cNvSpPr/>
          <p:nvPr/>
        </p:nvSpPr>
        <p:spPr>
          <a:xfrm>
            <a:off x="1593253" y="2924097"/>
            <a:ext cx="214396" cy="211721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2"/>
          <p:cNvSpPr/>
          <p:nvPr/>
        </p:nvSpPr>
        <p:spPr>
          <a:xfrm>
            <a:off x="1792513" y="3382302"/>
            <a:ext cx="3314177" cy="3442801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2"/>
          <p:cNvSpPr/>
          <p:nvPr/>
        </p:nvSpPr>
        <p:spPr>
          <a:xfrm>
            <a:off x="1590688" y="3229891"/>
            <a:ext cx="214396" cy="211721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 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2"/>
          <p:cNvSpPr/>
          <p:nvPr/>
        </p:nvSpPr>
        <p:spPr>
          <a:xfrm>
            <a:off x="1803793" y="4746955"/>
            <a:ext cx="374611" cy="135169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2"/>
          <p:cNvSpPr/>
          <p:nvPr/>
        </p:nvSpPr>
        <p:spPr>
          <a:xfrm>
            <a:off x="1651796" y="4641093"/>
            <a:ext cx="214396" cy="211721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 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2" name="Google Shape;30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81450" y="3045561"/>
            <a:ext cx="1605690" cy="160569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2"/>
          <p:cNvSpPr/>
          <p:nvPr/>
        </p:nvSpPr>
        <p:spPr>
          <a:xfrm>
            <a:off x="3981450" y="3029958"/>
            <a:ext cx="1605689" cy="192845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2"/>
          <p:cNvSpPr/>
          <p:nvPr/>
        </p:nvSpPr>
        <p:spPr>
          <a:xfrm>
            <a:off x="3859882" y="2921670"/>
            <a:ext cx="214396" cy="211721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 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3"/>
          <p:cNvSpPr txBox="1"/>
          <p:nvPr>
            <p:ph type="title"/>
          </p:nvPr>
        </p:nvSpPr>
        <p:spPr>
          <a:xfrm>
            <a:off x="337702" y="667900"/>
            <a:ext cx="9230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ko-KR"/>
              <a:t>UI 디자인</a:t>
            </a:r>
            <a:endParaRPr/>
          </a:p>
        </p:txBody>
      </p:sp>
      <p:graphicFrame>
        <p:nvGraphicFramePr>
          <p:cNvPr id="311" name="Google Shape;311;p13"/>
          <p:cNvGraphicFramePr/>
          <p:nvPr/>
        </p:nvGraphicFramePr>
        <p:xfrm>
          <a:off x="0" y="16848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{4081A6DF-0605-4A46-89E1-D9C7A42FFEC2}</a:tableStyleId>
              </a:tblPr>
              <a:tblGrid>
                <a:gridCol w="1469625"/>
                <a:gridCol w="4516525"/>
                <a:gridCol w="1319725"/>
                <a:gridCol w="2600125"/>
              </a:tblGrid>
              <a:tr h="24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화면ID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사진공모전 등록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 No.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RQ-056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김소연, 이정문, 이제호, 이현준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설명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900" u="none" cap="none" strike="noStrike"/>
                        <a:t>게시물 등록 및 파일 업로드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439125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312" name="Google Shape;312;p13"/>
          <p:cNvGraphicFramePr/>
          <p:nvPr/>
        </p:nvGraphicFramePr>
        <p:xfrm>
          <a:off x="7642217" y="3071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{4081A6DF-0605-4A46-89E1-D9C7A42FFEC2}</a:tableStyleId>
              </a:tblPr>
              <a:tblGrid>
                <a:gridCol w="380050"/>
                <a:gridCol w="1824050"/>
              </a:tblGrid>
              <a:tr h="393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NO5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D8E2F3"/>
                    </a:solidFill>
                  </a:tcPr>
                </a:tc>
              </a:tr>
              <a:tr h="393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게시물 입력 폼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755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사진 파일 업로드 기능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857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3.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입력 (저장) , 글 초기화, 목록으로 돌아가기 버튼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313" name="Google Shape;31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72" y="3247491"/>
            <a:ext cx="7384942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3"/>
          <p:cNvSpPr/>
          <p:nvPr/>
        </p:nvSpPr>
        <p:spPr>
          <a:xfrm>
            <a:off x="117504" y="3247491"/>
            <a:ext cx="7327110" cy="2047875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3"/>
          <p:cNvSpPr/>
          <p:nvPr/>
        </p:nvSpPr>
        <p:spPr>
          <a:xfrm>
            <a:off x="-19412" y="3137991"/>
            <a:ext cx="216000" cy="219000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3"/>
          <p:cNvSpPr/>
          <p:nvPr/>
        </p:nvSpPr>
        <p:spPr>
          <a:xfrm>
            <a:off x="984142" y="3564610"/>
            <a:ext cx="6362055" cy="286720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13"/>
          <p:cNvSpPr/>
          <p:nvPr/>
        </p:nvSpPr>
        <p:spPr>
          <a:xfrm>
            <a:off x="884656" y="3437623"/>
            <a:ext cx="216000" cy="219000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13"/>
          <p:cNvSpPr/>
          <p:nvPr/>
        </p:nvSpPr>
        <p:spPr>
          <a:xfrm>
            <a:off x="3050584" y="4982704"/>
            <a:ext cx="1350936" cy="219000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13"/>
          <p:cNvSpPr/>
          <p:nvPr/>
        </p:nvSpPr>
        <p:spPr>
          <a:xfrm>
            <a:off x="2932878" y="4863138"/>
            <a:ext cx="216000" cy="219000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 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4"/>
          <p:cNvSpPr txBox="1"/>
          <p:nvPr>
            <p:ph type="title"/>
          </p:nvPr>
        </p:nvSpPr>
        <p:spPr>
          <a:xfrm>
            <a:off x="337702" y="667900"/>
            <a:ext cx="9230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ko-KR"/>
              <a:t>UI 디자인</a:t>
            </a:r>
            <a:endParaRPr/>
          </a:p>
        </p:txBody>
      </p:sp>
      <p:graphicFrame>
        <p:nvGraphicFramePr>
          <p:cNvPr id="326" name="Google Shape;326;p14"/>
          <p:cNvGraphicFramePr/>
          <p:nvPr/>
        </p:nvGraphicFramePr>
        <p:xfrm>
          <a:off x="0" y="16848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{4081A6DF-0605-4A46-89E1-D9C7A42FFEC2}</a:tableStyleId>
              </a:tblPr>
              <a:tblGrid>
                <a:gridCol w="1469625"/>
                <a:gridCol w="4516525"/>
                <a:gridCol w="1319725"/>
                <a:gridCol w="2600125"/>
              </a:tblGrid>
              <a:tr h="24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화면ID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공모전 게시물 수정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 No.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RQ-056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김소연, 이정문, 이제호, 이현준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설명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게시물을 확인 후 등록, 수정, 삭제 기능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439125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327" name="Google Shape;327;p14"/>
          <p:cNvGraphicFramePr/>
          <p:nvPr/>
        </p:nvGraphicFramePr>
        <p:xfrm>
          <a:off x="6702304" y="2635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{4081A6DF-0605-4A46-89E1-D9C7A42FFEC2}</a:tableStyleId>
              </a:tblPr>
              <a:tblGrid>
                <a:gridCol w="382900"/>
                <a:gridCol w="1837700"/>
              </a:tblGrid>
              <a:tr h="290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D8E2F3"/>
                    </a:solidFill>
                  </a:tcPr>
                </a:tc>
              </a:tr>
              <a:tr h="290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게시물 수정 기능(관리자 로그인 시)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1041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게시물 삭제 기능(관리자 로그인 시)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1399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3.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목록으로 돌아가기 버튼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328" name="Google Shape;32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9040" y="2469891"/>
            <a:ext cx="5044602" cy="4226184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4"/>
          <p:cNvSpPr/>
          <p:nvPr/>
        </p:nvSpPr>
        <p:spPr>
          <a:xfrm>
            <a:off x="3029991" y="6520114"/>
            <a:ext cx="147564" cy="150511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4"/>
          <p:cNvSpPr/>
          <p:nvPr/>
        </p:nvSpPr>
        <p:spPr>
          <a:xfrm>
            <a:off x="2916657" y="6386298"/>
            <a:ext cx="147564" cy="150511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4"/>
          <p:cNvSpPr/>
          <p:nvPr/>
        </p:nvSpPr>
        <p:spPr>
          <a:xfrm>
            <a:off x="3217516" y="6520115"/>
            <a:ext cx="175246" cy="150511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4"/>
          <p:cNvSpPr/>
          <p:nvPr/>
        </p:nvSpPr>
        <p:spPr>
          <a:xfrm>
            <a:off x="3161333" y="6386299"/>
            <a:ext cx="150466" cy="150511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14"/>
          <p:cNvSpPr/>
          <p:nvPr/>
        </p:nvSpPr>
        <p:spPr>
          <a:xfrm>
            <a:off x="3392762" y="6520114"/>
            <a:ext cx="252137" cy="150512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14"/>
          <p:cNvSpPr/>
          <p:nvPr/>
        </p:nvSpPr>
        <p:spPr>
          <a:xfrm>
            <a:off x="3381302" y="6386300"/>
            <a:ext cx="150466" cy="150510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 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5"/>
          <p:cNvSpPr txBox="1"/>
          <p:nvPr>
            <p:ph type="title"/>
          </p:nvPr>
        </p:nvSpPr>
        <p:spPr>
          <a:xfrm>
            <a:off x="337702" y="667900"/>
            <a:ext cx="9230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ko-KR"/>
              <a:t>UI 디자인</a:t>
            </a:r>
            <a:endParaRPr/>
          </a:p>
        </p:txBody>
      </p:sp>
      <p:graphicFrame>
        <p:nvGraphicFramePr>
          <p:cNvPr id="341" name="Google Shape;341;p15"/>
          <p:cNvGraphicFramePr/>
          <p:nvPr/>
        </p:nvGraphicFramePr>
        <p:xfrm>
          <a:off x="0" y="16848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{4081A6DF-0605-4A46-89E1-D9C7A42FFEC2}</a:tableStyleId>
              </a:tblPr>
              <a:tblGrid>
                <a:gridCol w="1469625"/>
                <a:gridCol w="4516525"/>
                <a:gridCol w="1319725"/>
                <a:gridCol w="2600125"/>
              </a:tblGrid>
              <a:tr h="24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화면ID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여행일정입력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 No.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RQ-046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김소연, 이정문, 이제호, 이현준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설명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여행 제목, 지역, 여행코스, 여행목적을 설정하고 일정 입력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439125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342" name="Google Shape;342;p15"/>
          <p:cNvGraphicFramePr/>
          <p:nvPr/>
        </p:nvGraphicFramePr>
        <p:xfrm>
          <a:off x="7091037" y="26568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{4081A6DF-0605-4A46-89E1-D9C7A42FFEC2}</a:tableStyleId>
              </a:tblPr>
              <a:tblGrid>
                <a:gridCol w="382900"/>
                <a:gridCol w="1837700"/>
              </a:tblGrid>
              <a:tr h="406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D8E2F3"/>
                    </a:solidFill>
                  </a:tcPr>
                </a:tc>
              </a:tr>
              <a:tr h="406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여행 일정 입력 폼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781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 혹은 회원 로그인 시 표시되는 저장버튼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886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3.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여행 일정 게시물 목록으로 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1073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지도 표시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343" name="Google Shape;34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466" y="2656815"/>
            <a:ext cx="6524786" cy="4051684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15"/>
          <p:cNvSpPr/>
          <p:nvPr/>
        </p:nvSpPr>
        <p:spPr>
          <a:xfrm>
            <a:off x="458467" y="2656815"/>
            <a:ext cx="3253378" cy="3240290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5"/>
          <p:cNvSpPr/>
          <p:nvPr/>
        </p:nvSpPr>
        <p:spPr>
          <a:xfrm>
            <a:off x="279831" y="2504403"/>
            <a:ext cx="216000" cy="219000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5"/>
          <p:cNvSpPr/>
          <p:nvPr/>
        </p:nvSpPr>
        <p:spPr>
          <a:xfrm>
            <a:off x="827843" y="5963120"/>
            <a:ext cx="1520150" cy="219000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15"/>
          <p:cNvSpPr/>
          <p:nvPr/>
        </p:nvSpPr>
        <p:spPr>
          <a:xfrm>
            <a:off x="649207" y="5810708"/>
            <a:ext cx="216000" cy="219000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15"/>
          <p:cNvSpPr/>
          <p:nvPr/>
        </p:nvSpPr>
        <p:spPr>
          <a:xfrm>
            <a:off x="827843" y="6259603"/>
            <a:ext cx="1520150" cy="219000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15"/>
          <p:cNvSpPr/>
          <p:nvPr/>
        </p:nvSpPr>
        <p:spPr>
          <a:xfrm>
            <a:off x="649207" y="6107191"/>
            <a:ext cx="216000" cy="219000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 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15"/>
          <p:cNvSpPr/>
          <p:nvPr/>
        </p:nvSpPr>
        <p:spPr>
          <a:xfrm>
            <a:off x="3751706" y="2652508"/>
            <a:ext cx="3253377" cy="4051684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15"/>
          <p:cNvSpPr/>
          <p:nvPr/>
        </p:nvSpPr>
        <p:spPr>
          <a:xfrm>
            <a:off x="3573070" y="2500096"/>
            <a:ext cx="216000" cy="219000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 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6"/>
          <p:cNvSpPr txBox="1"/>
          <p:nvPr>
            <p:ph type="title"/>
          </p:nvPr>
        </p:nvSpPr>
        <p:spPr>
          <a:xfrm>
            <a:off x="337702" y="667900"/>
            <a:ext cx="9230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ko-KR"/>
              <a:t>UI 디자인</a:t>
            </a:r>
            <a:endParaRPr/>
          </a:p>
        </p:txBody>
      </p:sp>
      <p:graphicFrame>
        <p:nvGraphicFramePr>
          <p:cNvPr id="358" name="Google Shape;358;p16"/>
          <p:cNvGraphicFramePr/>
          <p:nvPr/>
        </p:nvGraphicFramePr>
        <p:xfrm>
          <a:off x="0" y="16848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{4081A6DF-0605-4A46-89E1-D9C7A42FFEC2}</a:tableStyleId>
              </a:tblPr>
              <a:tblGrid>
                <a:gridCol w="1469625"/>
                <a:gridCol w="4516525"/>
                <a:gridCol w="1319725"/>
                <a:gridCol w="2600125"/>
              </a:tblGrid>
              <a:tr h="24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화면ID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여행일정목록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 No.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RQ-047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김소연, 이정문, 이제호, 이현준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 설명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여행일정목록 표시, 지도 표시, 검색 기능, 자세히 보기 후 수정 삭제, 새 일정 등록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439125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359" name="Google Shape;359;p16"/>
          <p:cNvGraphicFramePr/>
          <p:nvPr/>
        </p:nvGraphicFramePr>
        <p:xfrm>
          <a:off x="6702304" y="2635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{4081A6DF-0605-4A46-89E1-D9C7A42FFEC2}</a:tableStyleId>
              </a:tblPr>
              <a:tblGrid>
                <a:gridCol w="382900"/>
                <a:gridCol w="1837700"/>
              </a:tblGrid>
              <a:tr h="406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D8E2F3"/>
                    </a:solidFill>
                  </a:tcPr>
                </a:tc>
              </a:tr>
              <a:tr h="406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게시물 검색 기능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781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여행 플래너 페이지로 이동 버튼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886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3.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지도 표시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536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여행 일정 게시물 표시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536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제목 클릭 시 게시물 상세보기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360" name="Google Shape;36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299" y="2509515"/>
            <a:ext cx="5433153" cy="4266771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16"/>
          <p:cNvSpPr/>
          <p:nvPr/>
        </p:nvSpPr>
        <p:spPr>
          <a:xfrm>
            <a:off x="1879713" y="2880029"/>
            <a:ext cx="4174597" cy="285760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6"/>
          <p:cNvSpPr/>
          <p:nvPr/>
        </p:nvSpPr>
        <p:spPr>
          <a:xfrm>
            <a:off x="1712010" y="2729518"/>
            <a:ext cx="202780" cy="216269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6"/>
          <p:cNvSpPr/>
          <p:nvPr/>
        </p:nvSpPr>
        <p:spPr>
          <a:xfrm>
            <a:off x="1879713" y="3246809"/>
            <a:ext cx="493503" cy="162374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16"/>
          <p:cNvSpPr/>
          <p:nvPr/>
        </p:nvSpPr>
        <p:spPr>
          <a:xfrm>
            <a:off x="1712010" y="3096298"/>
            <a:ext cx="202780" cy="216269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16"/>
          <p:cNvSpPr/>
          <p:nvPr/>
        </p:nvSpPr>
        <p:spPr>
          <a:xfrm>
            <a:off x="1914791" y="3664790"/>
            <a:ext cx="4066771" cy="1879442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16"/>
          <p:cNvSpPr/>
          <p:nvPr/>
        </p:nvSpPr>
        <p:spPr>
          <a:xfrm>
            <a:off x="1747087" y="3514279"/>
            <a:ext cx="202780" cy="216269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 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6"/>
          <p:cNvSpPr/>
          <p:nvPr/>
        </p:nvSpPr>
        <p:spPr>
          <a:xfrm>
            <a:off x="1914791" y="5917585"/>
            <a:ext cx="4066771" cy="797481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16"/>
          <p:cNvSpPr/>
          <p:nvPr/>
        </p:nvSpPr>
        <p:spPr>
          <a:xfrm>
            <a:off x="1747087" y="5767074"/>
            <a:ext cx="202780" cy="216269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 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6"/>
          <p:cNvSpPr/>
          <p:nvPr/>
        </p:nvSpPr>
        <p:spPr>
          <a:xfrm>
            <a:off x="2832824" y="6064575"/>
            <a:ext cx="493503" cy="162374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6"/>
          <p:cNvSpPr/>
          <p:nvPr/>
        </p:nvSpPr>
        <p:spPr>
          <a:xfrm>
            <a:off x="2665121" y="5914064"/>
            <a:ext cx="202780" cy="216269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 </a:t>
            </a:r>
            <a:endParaRPr b="1" i="0" sz="1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6f46fbf81e_1_206"/>
          <p:cNvSpPr txBox="1"/>
          <p:nvPr>
            <p:ph type="title"/>
          </p:nvPr>
        </p:nvSpPr>
        <p:spPr>
          <a:xfrm>
            <a:off x="337702" y="667900"/>
            <a:ext cx="9230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ko-KR"/>
              <a:t>UI 설계</a:t>
            </a:r>
            <a:endParaRPr/>
          </a:p>
        </p:txBody>
      </p:sp>
      <p:graphicFrame>
        <p:nvGraphicFramePr>
          <p:cNvPr id="377" name="Google Shape;377;g16f46fbf81e_1_206"/>
          <p:cNvGraphicFramePr/>
          <p:nvPr/>
        </p:nvGraphicFramePr>
        <p:xfrm>
          <a:off x="0" y="1704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{4081A6DF-0605-4A46-89E1-D9C7A42FFEC2}</a:tableStyleId>
              </a:tblPr>
              <a:tblGrid>
                <a:gridCol w="1469625"/>
                <a:gridCol w="4516525"/>
                <a:gridCol w="1319725"/>
                <a:gridCol w="2600125"/>
              </a:tblGrid>
              <a:tr h="251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작업명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강원도여행 메인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페이지관리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회원이 로그인 후 강원도여행 카테고리 이동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662625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378" name="Google Shape;378;g16f46fbf81e_1_206"/>
          <p:cNvSpPr/>
          <p:nvPr/>
        </p:nvSpPr>
        <p:spPr>
          <a:xfrm>
            <a:off x="302954" y="4231892"/>
            <a:ext cx="1069896" cy="44981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메인페이지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g16f46fbf81e_1_206"/>
          <p:cNvSpPr/>
          <p:nvPr/>
        </p:nvSpPr>
        <p:spPr>
          <a:xfrm>
            <a:off x="1646907" y="4214894"/>
            <a:ext cx="1083480" cy="481536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카테고리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16f46fbf81e_1_206"/>
          <p:cNvSpPr/>
          <p:nvPr/>
        </p:nvSpPr>
        <p:spPr>
          <a:xfrm>
            <a:off x="3003495" y="4214894"/>
            <a:ext cx="1083480" cy="481536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강원도여행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카테고리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g16f46fbf81e_1_206"/>
          <p:cNvSpPr/>
          <p:nvPr/>
        </p:nvSpPr>
        <p:spPr>
          <a:xfrm>
            <a:off x="4414996" y="3806518"/>
            <a:ext cx="1069896" cy="481536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관광지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g16f46fbf81e_1_206"/>
          <p:cNvSpPr/>
          <p:nvPr/>
        </p:nvSpPr>
        <p:spPr>
          <a:xfrm>
            <a:off x="4414996" y="2691091"/>
            <a:ext cx="1069896" cy="481536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축제/행사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g16f46fbf81e_1_206"/>
          <p:cNvSpPr/>
          <p:nvPr/>
        </p:nvSpPr>
        <p:spPr>
          <a:xfrm>
            <a:off x="4414996" y="5017004"/>
            <a:ext cx="1069896" cy="481536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숨은명소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4" name="Google Shape;384;g16f46fbf81e_1_206"/>
          <p:cNvCxnSpPr>
            <a:stCxn id="378" idx="3"/>
            <a:endCxn id="379" idx="1"/>
          </p:cNvCxnSpPr>
          <p:nvPr/>
        </p:nvCxnSpPr>
        <p:spPr>
          <a:xfrm flipH="1" rot="10800000">
            <a:off x="1372850" y="4455597"/>
            <a:ext cx="274200" cy="1200"/>
          </a:xfrm>
          <a:prstGeom prst="bentConnector3">
            <a:avLst>
              <a:gd fmla="val 4997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5" name="Google Shape;385;g16f46fbf81e_1_206"/>
          <p:cNvCxnSpPr>
            <a:stCxn id="379" idx="3"/>
            <a:endCxn id="380" idx="1"/>
          </p:cNvCxnSpPr>
          <p:nvPr/>
        </p:nvCxnSpPr>
        <p:spPr>
          <a:xfrm>
            <a:off x="2730387" y="4455662"/>
            <a:ext cx="273000" cy="600"/>
          </a:xfrm>
          <a:prstGeom prst="bentConnector3">
            <a:avLst>
              <a:gd fmla="val 5002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6" name="Google Shape;386;g16f46fbf81e_1_206"/>
          <p:cNvCxnSpPr>
            <a:stCxn id="380" idx="3"/>
            <a:endCxn id="381" idx="1"/>
          </p:cNvCxnSpPr>
          <p:nvPr/>
        </p:nvCxnSpPr>
        <p:spPr>
          <a:xfrm flipH="1" rot="10800000">
            <a:off x="4086975" y="4047362"/>
            <a:ext cx="327900" cy="408300"/>
          </a:xfrm>
          <a:prstGeom prst="bentConnector3">
            <a:avLst>
              <a:gd fmla="val 5001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7" name="Google Shape;387;g16f46fbf81e_1_206"/>
          <p:cNvCxnSpPr>
            <a:stCxn id="380" idx="3"/>
            <a:endCxn id="382" idx="1"/>
          </p:cNvCxnSpPr>
          <p:nvPr/>
        </p:nvCxnSpPr>
        <p:spPr>
          <a:xfrm flipH="1" rot="10800000">
            <a:off x="4086975" y="2931962"/>
            <a:ext cx="327900" cy="1523700"/>
          </a:xfrm>
          <a:prstGeom prst="bentConnector3">
            <a:avLst>
              <a:gd fmla="val 5001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8" name="Google Shape;388;g16f46fbf81e_1_206"/>
          <p:cNvCxnSpPr>
            <a:stCxn id="380" idx="3"/>
            <a:endCxn id="383" idx="1"/>
          </p:cNvCxnSpPr>
          <p:nvPr/>
        </p:nvCxnSpPr>
        <p:spPr>
          <a:xfrm>
            <a:off x="4086975" y="4455662"/>
            <a:ext cx="327900" cy="802200"/>
          </a:xfrm>
          <a:prstGeom prst="bentConnector3">
            <a:avLst>
              <a:gd fmla="val 5001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89" name="Google Shape;389;g16f46fbf81e_1_206"/>
          <p:cNvSpPr/>
          <p:nvPr/>
        </p:nvSpPr>
        <p:spPr>
          <a:xfrm>
            <a:off x="4408796" y="5884003"/>
            <a:ext cx="1069896" cy="481536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교육여행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0" name="Google Shape;390;g16f46fbf81e_1_206"/>
          <p:cNvCxnSpPr>
            <a:stCxn id="380" idx="3"/>
            <a:endCxn id="389" idx="1"/>
          </p:cNvCxnSpPr>
          <p:nvPr/>
        </p:nvCxnSpPr>
        <p:spPr>
          <a:xfrm>
            <a:off x="4086975" y="4455662"/>
            <a:ext cx="321900" cy="1669200"/>
          </a:xfrm>
          <a:prstGeom prst="bentConnector3">
            <a:avLst>
              <a:gd fmla="val 4998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91" name="Google Shape;391;g16f46fbf81e_1_206"/>
          <p:cNvSpPr/>
          <p:nvPr/>
        </p:nvSpPr>
        <p:spPr>
          <a:xfrm>
            <a:off x="6913375" y="3345432"/>
            <a:ext cx="1198620" cy="416103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자연관광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g16f46fbf81e_1_206"/>
          <p:cNvSpPr/>
          <p:nvPr/>
        </p:nvSpPr>
        <p:spPr>
          <a:xfrm>
            <a:off x="6913376" y="3857398"/>
            <a:ext cx="1198620" cy="416103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문화관광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3" name="Google Shape;393;g16f46fbf81e_1_206"/>
          <p:cNvCxnSpPr>
            <a:stCxn id="381" idx="3"/>
            <a:endCxn id="392" idx="1"/>
          </p:cNvCxnSpPr>
          <p:nvPr/>
        </p:nvCxnSpPr>
        <p:spPr>
          <a:xfrm>
            <a:off x="5484892" y="4047286"/>
            <a:ext cx="1428600" cy="1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4" name="Google Shape;394;g16f46fbf81e_1_206"/>
          <p:cNvCxnSpPr>
            <a:stCxn id="381" idx="3"/>
            <a:endCxn id="391" idx="1"/>
          </p:cNvCxnSpPr>
          <p:nvPr/>
        </p:nvCxnSpPr>
        <p:spPr>
          <a:xfrm flipH="1" rot="10800000">
            <a:off x="5484892" y="3553486"/>
            <a:ext cx="1428600" cy="49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5" name="Google Shape;395;g16f46fbf81e_1_206"/>
          <p:cNvCxnSpPr>
            <a:stCxn id="382" idx="3"/>
            <a:endCxn id="396" idx="1"/>
          </p:cNvCxnSpPr>
          <p:nvPr/>
        </p:nvCxnSpPr>
        <p:spPr>
          <a:xfrm flipH="1" rot="10800000">
            <a:off x="5484892" y="2863159"/>
            <a:ext cx="1475700" cy="6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96" name="Google Shape;396;g16f46fbf81e_1_206"/>
          <p:cNvSpPr/>
          <p:nvPr/>
        </p:nvSpPr>
        <p:spPr>
          <a:xfrm>
            <a:off x="6960475" y="2614801"/>
            <a:ext cx="1083480" cy="496548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축제/행사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상세보기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g16f46fbf81e_1_206"/>
          <p:cNvSpPr/>
          <p:nvPr/>
        </p:nvSpPr>
        <p:spPr>
          <a:xfrm>
            <a:off x="6907076" y="5069423"/>
            <a:ext cx="1198620" cy="416103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숨은명소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상세보기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8" name="Google Shape;398;g16f46fbf81e_1_206"/>
          <p:cNvCxnSpPr>
            <a:stCxn id="383" idx="3"/>
            <a:endCxn id="397" idx="1"/>
          </p:cNvCxnSpPr>
          <p:nvPr/>
        </p:nvCxnSpPr>
        <p:spPr>
          <a:xfrm>
            <a:off x="5484892" y="5257772"/>
            <a:ext cx="1422300" cy="1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99" name="Google Shape;399;g16f46fbf81e_1_206"/>
          <p:cNvSpPr/>
          <p:nvPr/>
        </p:nvSpPr>
        <p:spPr>
          <a:xfrm>
            <a:off x="6913376" y="4440023"/>
            <a:ext cx="1198620" cy="416103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체험관광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0" name="Google Shape;400;g16f46fbf81e_1_206"/>
          <p:cNvCxnSpPr>
            <a:stCxn id="389" idx="3"/>
            <a:endCxn id="401" idx="1"/>
          </p:cNvCxnSpPr>
          <p:nvPr/>
        </p:nvCxnSpPr>
        <p:spPr>
          <a:xfrm>
            <a:off x="5478692" y="6124771"/>
            <a:ext cx="14346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01" name="Google Shape;401;g16f46fbf81e_1_206"/>
          <p:cNvSpPr/>
          <p:nvPr/>
        </p:nvSpPr>
        <p:spPr>
          <a:xfrm>
            <a:off x="6913375" y="5919098"/>
            <a:ext cx="1198620" cy="416103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교육여행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다운로드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2" name="Google Shape;402;g16f46fbf81e_1_206"/>
          <p:cNvCxnSpPr>
            <a:stCxn id="381" idx="3"/>
            <a:endCxn id="399" idx="1"/>
          </p:cNvCxnSpPr>
          <p:nvPr/>
        </p:nvCxnSpPr>
        <p:spPr>
          <a:xfrm>
            <a:off x="5484892" y="4047286"/>
            <a:ext cx="1428600" cy="60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7"/>
          <p:cNvSpPr txBox="1"/>
          <p:nvPr>
            <p:ph type="title"/>
          </p:nvPr>
        </p:nvSpPr>
        <p:spPr>
          <a:xfrm>
            <a:off x="337702" y="667900"/>
            <a:ext cx="9230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ko-KR"/>
              <a:t>UI 설계</a:t>
            </a:r>
            <a:endParaRPr/>
          </a:p>
        </p:txBody>
      </p:sp>
      <p:graphicFrame>
        <p:nvGraphicFramePr>
          <p:cNvPr id="409" name="Google Shape;409;p17"/>
          <p:cNvGraphicFramePr/>
          <p:nvPr/>
        </p:nvGraphicFramePr>
        <p:xfrm>
          <a:off x="0" y="1704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{4081A6DF-0605-4A46-89E1-D9C7A42FFEC2}</a:tableStyleId>
              </a:tblPr>
              <a:tblGrid>
                <a:gridCol w="1469625"/>
                <a:gridCol w="4516525"/>
                <a:gridCol w="1319725"/>
                <a:gridCol w="2600125"/>
              </a:tblGrid>
              <a:tr h="251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작업명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관광안내 메인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페이지관리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5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회원이 로그인 후 관광안내 카테고리 이동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6626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410" name="Google Shape;410;p17"/>
          <p:cNvSpPr/>
          <p:nvPr/>
        </p:nvSpPr>
        <p:spPr>
          <a:xfrm>
            <a:off x="302954" y="4206373"/>
            <a:ext cx="1069896" cy="449258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메인페이지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7"/>
          <p:cNvSpPr/>
          <p:nvPr/>
        </p:nvSpPr>
        <p:spPr>
          <a:xfrm>
            <a:off x="1646907" y="4189591"/>
            <a:ext cx="1083480" cy="480944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카테고리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7"/>
          <p:cNvSpPr/>
          <p:nvPr/>
        </p:nvSpPr>
        <p:spPr>
          <a:xfrm>
            <a:off x="3003495" y="4189591"/>
            <a:ext cx="1083480" cy="480944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관광안내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카테고리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7"/>
          <p:cNvSpPr/>
          <p:nvPr/>
        </p:nvSpPr>
        <p:spPr>
          <a:xfrm>
            <a:off x="4408796" y="2686527"/>
            <a:ext cx="1069896" cy="480944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관광안내소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7"/>
          <p:cNvSpPr/>
          <p:nvPr/>
        </p:nvSpPr>
        <p:spPr>
          <a:xfrm>
            <a:off x="4408796" y="3440288"/>
            <a:ext cx="1069896" cy="480944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시티투어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17"/>
          <p:cNvSpPr/>
          <p:nvPr/>
        </p:nvSpPr>
        <p:spPr>
          <a:xfrm>
            <a:off x="4408796" y="4194063"/>
            <a:ext cx="1069896" cy="480944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사진 공모전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6" name="Google Shape;416;p17"/>
          <p:cNvCxnSpPr>
            <a:stCxn id="410" idx="3"/>
            <a:endCxn id="411" idx="1"/>
          </p:cNvCxnSpPr>
          <p:nvPr/>
        </p:nvCxnSpPr>
        <p:spPr>
          <a:xfrm flipH="1" rot="10800000">
            <a:off x="1372850" y="4430102"/>
            <a:ext cx="274200" cy="900"/>
          </a:xfrm>
          <a:prstGeom prst="bentConnector3">
            <a:avLst>
              <a:gd fmla="val 4997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17" name="Google Shape;417;p17"/>
          <p:cNvCxnSpPr>
            <a:stCxn id="411" idx="3"/>
            <a:endCxn id="412" idx="1"/>
          </p:cNvCxnSpPr>
          <p:nvPr/>
        </p:nvCxnSpPr>
        <p:spPr>
          <a:xfrm>
            <a:off x="2730387" y="4430063"/>
            <a:ext cx="273000" cy="600"/>
          </a:xfrm>
          <a:prstGeom prst="bentConnector3">
            <a:avLst>
              <a:gd fmla="val 5002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18" name="Google Shape;418;p17"/>
          <p:cNvCxnSpPr>
            <a:stCxn id="412" idx="3"/>
            <a:endCxn id="413" idx="1"/>
          </p:cNvCxnSpPr>
          <p:nvPr/>
        </p:nvCxnSpPr>
        <p:spPr>
          <a:xfrm flipH="1" rot="10800000">
            <a:off x="4086975" y="2927063"/>
            <a:ext cx="321900" cy="1503000"/>
          </a:xfrm>
          <a:prstGeom prst="bentConnector3">
            <a:avLst>
              <a:gd fmla="val 4998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19" name="Google Shape;419;p17"/>
          <p:cNvCxnSpPr>
            <a:stCxn id="412" idx="3"/>
            <a:endCxn id="414" idx="1"/>
          </p:cNvCxnSpPr>
          <p:nvPr/>
        </p:nvCxnSpPr>
        <p:spPr>
          <a:xfrm flipH="1" rot="10800000">
            <a:off x="4086975" y="3680663"/>
            <a:ext cx="321900" cy="749400"/>
          </a:xfrm>
          <a:prstGeom prst="bentConnector3">
            <a:avLst>
              <a:gd fmla="val 4998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0" name="Google Shape;420;p17"/>
          <p:cNvCxnSpPr>
            <a:stCxn id="412" idx="3"/>
            <a:endCxn id="415" idx="1"/>
          </p:cNvCxnSpPr>
          <p:nvPr/>
        </p:nvCxnSpPr>
        <p:spPr>
          <a:xfrm>
            <a:off x="4086975" y="4430063"/>
            <a:ext cx="321900" cy="4500"/>
          </a:xfrm>
          <a:prstGeom prst="bentConnector3">
            <a:avLst>
              <a:gd fmla="val 4998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21" name="Google Shape;421;p17"/>
          <p:cNvSpPr/>
          <p:nvPr/>
        </p:nvSpPr>
        <p:spPr>
          <a:xfrm>
            <a:off x="4408796" y="4980625"/>
            <a:ext cx="1069896" cy="480944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여행 플래너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2" name="Google Shape;422;p17"/>
          <p:cNvCxnSpPr>
            <a:stCxn id="412" idx="3"/>
            <a:endCxn id="421" idx="1"/>
          </p:cNvCxnSpPr>
          <p:nvPr/>
        </p:nvCxnSpPr>
        <p:spPr>
          <a:xfrm>
            <a:off x="4086975" y="4430063"/>
            <a:ext cx="321900" cy="791100"/>
          </a:xfrm>
          <a:prstGeom prst="bentConnector3">
            <a:avLst>
              <a:gd fmla="val 4998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23" name="Google Shape;423;p17"/>
          <p:cNvSpPr/>
          <p:nvPr/>
        </p:nvSpPr>
        <p:spPr>
          <a:xfrm>
            <a:off x="4408796" y="5767181"/>
            <a:ext cx="1069896" cy="480944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여행 일정 목록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4" name="Google Shape;424;p17"/>
          <p:cNvCxnSpPr>
            <a:stCxn id="412" idx="3"/>
            <a:endCxn id="423" idx="1"/>
          </p:cNvCxnSpPr>
          <p:nvPr/>
        </p:nvCxnSpPr>
        <p:spPr>
          <a:xfrm>
            <a:off x="4086975" y="4430063"/>
            <a:ext cx="321900" cy="1577700"/>
          </a:xfrm>
          <a:prstGeom prst="bentConnector3">
            <a:avLst>
              <a:gd fmla="val 4998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25" name="Google Shape;425;p17"/>
          <p:cNvSpPr/>
          <p:nvPr/>
        </p:nvSpPr>
        <p:spPr>
          <a:xfrm>
            <a:off x="7472300" y="2437209"/>
            <a:ext cx="1198620" cy="415592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지도표시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17"/>
          <p:cNvSpPr/>
          <p:nvPr/>
        </p:nvSpPr>
        <p:spPr>
          <a:xfrm>
            <a:off x="7472301" y="3005138"/>
            <a:ext cx="1198620" cy="415592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안내소게시물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표시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7" name="Google Shape;427;p17"/>
          <p:cNvCxnSpPr>
            <a:stCxn id="413" idx="3"/>
            <a:endCxn id="426" idx="1"/>
          </p:cNvCxnSpPr>
          <p:nvPr/>
        </p:nvCxnSpPr>
        <p:spPr>
          <a:xfrm>
            <a:off x="5478692" y="2926999"/>
            <a:ext cx="1993500" cy="2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8" name="Google Shape;428;p17"/>
          <p:cNvCxnSpPr>
            <a:stCxn id="413" idx="3"/>
            <a:endCxn id="425" idx="1"/>
          </p:cNvCxnSpPr>
          <p:nvPr/>
        </p:nvCxnSpPr>
        <p:spPr>
          <a:xfrm flipH="1" rot="10800000">
            <a:off x="5478692" y="2644999"/>
            <a:ext cx="1993500" cy="28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9" name="Google Shape;429;p17"/>
          <p:cNvCxnSpPr>
            <a:stCxn id="414" idx="3"/>
            <a:endCxn id="430" idx="1"/>
          </p:cNvCxnSpPr>
          <p:nvPr/>
        </p:nvCxnSpPr>
        <p:spPr>
          <a:xfrm>
            <a:off x="5478692" y="3680760"/>
            <a:ext cx="2053200" cy="15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30" name="Google Shape;430;p17"/>
          <p:cNvSpPr/>
          <p:nvPr/>
        </p:nvSpPr>
        <p:spPr>
          <a:xfrm>
            <a:off x="7531996" y="3596113"/>
            <a:ext cx="1069896" cy="480944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시티투어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홈페이지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연결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1" name="Google Shape;431;p17"/>
          <p:cNvCxnSpPr>
            <a:endCxn id="432" idx="1"/>
          </p:cNvCxnSpPr>
          <p:nvPr/>
        </p:nvCxnSpPr>
        <p:spPr>
          <a:xfrm>
            <a:off x="5413801" y="4518234"/>
            <a:ext cx="2046000" cy="1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32" name="Google Shape;432;p17"/>
          <p:cNvSpPr/>
          <p:nvPr/>
        </p:nvSpPr>
        <p:spPr>
          <a:xfrm>
            <a:off x="7459801" y="4329938"/>
            <a:ext cx="1198620" cy="415592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공모전게시물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표시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3" name="Google Shape;433;p17"/>
          <p:cNvCxnSpPr>
            <a:stCxn id="421" idx="3"/>
            <a:endCxn id="434" idx="1"/>
          </p:cNvCxnSpPr>
          <p:nvPr/>
        </p:nvCxnSpPr>
        <p:spPr>
          <a:xfrm>
            <a:off x="5478692" y="5221097"/>
            <a:ext cx="1993500" cy="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34" name="Google Shape;434;p17"/>
          <p:cNvSpPr/>
          <p:nvPr/>
        </p:nvSpPr>
        <p:spPr>
          <a:xfrm>
            <a:off x="7472300" y="4994463"/>
            <a:ext cx="1198620" cy="480944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여행 플랜 입력(회원)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5" name="Google Shape;435;p17"/>
          <p:cNvCxnSpPr>
            <a:stCxn id="423" idx="3"/>
            <a:endCxn id="436" idx="1"/>
          </p:cNvCxnSpPr>
          <p:nvPr/>
        </p:nvCxnSpPr>
        <p:spPr>
          <a:xfrm>
            <a:off x="5478692" y="6007653"/>
            <a:ext cx="19812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36" name="Google Shape;436;p17"/>
          <p:cNvSpPr/>
          <p:nvPr/>
        </p:nvSpPr>
        <p:spPr>
          <a:xfrm>
            <a:off x="7459800" y="5801825"/>
            <a:ext cx="1198620" cy="415592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여행 일정 목록 표시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8"/>
          <p:cNvSpPr txBox="1"/>
          <p:nvPr>
            <p:ph type="title"/>
          </p:nvPr>
        </p:nvSpPr>
        <p:spPr>
          <a:xfrm>
            <a:off x="337702" y="667900"/>
            <a:ext cx="9230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ko-KR"/>
              <a:t>UI 설계</a:t>
            </a:r>
            <a:endParaRPr/>
          </a:p>
        </p:txBody>
      </p:sp>
      <p:graphicFrame>
        <p:nvGraphicFramePr>
          <p:cNvPr id="443" name="Google Shape;443;p18"/>
          <p:cNvGraphicFramePr/>
          <p:nvPr/>
        </p:nvGraphicFramePr>
        <p:xfrm>
          <a:off x="0" y="17113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{4081A6DF-0605-4A46-89E1-D9C7A42FFEC2}</a:tableStyleId>
              </a:tblPr>
              <a:tblGrid>
                <a:gridCol w="1469625"/>
                <a:gridCol w="4516525"/>
                <a:gridCol w="1319725"/>
                <a:gridCol w="2600125"/>
              </a:tblGrid>
              <a:tr h="2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작업명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관광이야기 메인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페이지관리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회원이 로그인 후 관광이야기 카테고리 이동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656925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444" name="Google Shape;444;p18"/>
          <p:cNvSpPr/>
          <p:nvPr/>
        </p:nvSpPr>
        <p:spPr>
          <a:xfrm>
            <a:off x="302954" y="4187323"/>
            <a:ext cx="1069896" cy="45092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메인페이지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18"/>
          <p:cNvSpPr/>
          <p:nvPr/>
        </p:nvSpPr>
        <p:spPr>
          <a:xfrm>
            <a:off x="1646907" y="4170541"/>
            <a:ext cx="1083480" cy="482731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카테고리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18"/>
          <p:cNvSpPr/>
          <p:nvPr/>
        </p:nvSpPr>
        <p:spPr>
          <a:xfrm>
            <a:off x="3003495" y="4170541"/>
            <a:ext cx="1083480" cy="482731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관광이야기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카테고리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18"/>
          <p:cNvSpPr/>
          <p:nvPr/>
        </p:nvSpPr>
        <p:spPr>
          <a:xfrm>
            <a:off x="4408796" y="2842677"/>
            <a:ext cx="1069896" cy="482731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여행후기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18"/>
          <p:cNvSpPr/>
          <p:nvPr/>
        </p:nvSpPr>
        <p:spPr>
          <a:xfrm>
            <a:off x="4408796" y="5584638"/>
            <a:ext cx="1069896" cy="482731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추천여행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코스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8"/>
          <p:cNvSpPr/>
          <p:nvPr/>
        </p:nvSpPr>
        <p:spPr>
          <a:xfrm>
            <a:off x="4408796" y="4175013"/>
            <a:ext cx="1069896" cy="482731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테마여행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0" name="Google Shape;450;p18"/>
          <p:cNvCxnSpPr>
            <a:stCxn id="444" idx="3"/>
            <a:endCxn id="445" idx="1"/>
          </p:cNvCxnSpPr>
          <p:nvPr/>
        </p:nvCxnSpPr>
        <p:spPr>
          <a:xfrm flipH="1" rot="10800000">
            <a:off x="1372850" y="4411887"/>
            <a:ext cx="274200" cy="900"/>
          </a:xfrm>
          <a:prstGeom prst="bentConnector3">
            <a:avLst>
              <a:gd fmla="val 4997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1" name="Google Shape;451;p18"/>
          <p:cNvCxnSpPr>
            <a:stCxn id="445" idx="3"/>
            <a:endCxn id="446" idx="1"/>
          </p:cNvCxnSpPr>
          <p:nvPr/>
        </p:nvCxnSpPr>
        <p:spPr>
          <a:xfrm>
            <a:off x="2730387" y="4411907"/>
            <a:ext cx="273000" cy="600"/>
          </a:xfrm>
          <a:prstGeom prst="bentConnector3">
            <a:avLst>
              <a:gd fmla="val 5002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2" name="Google Shape;452;p18"/>
          <p:cNvCxnSpPr>
            <a:stCxn id="446" idx="3"/>
            <a:endCxn id="447" idx="1"/>
          </p:cNvCxnSpPr>
          <p:nvPr/>
        </p:nvCxnSpPr>
        <p:spPr>
          <a:xfrm flipH="1" rot="10800000">
            <a:off x="4086975" y="3084107"/>
            <a:ext cx="321900" cy="1327800"/>
          </a:xfrm>
          <a:prstGeom prst="bentConnector3">
            <a:avLst>
              <a:gd fmla="val 4998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3" name="Google Shape;453;p18"/>
          <p:cNvCxnSpPr>
            <a:stCxn id="446" idx="3"/>
            <a:endCxn id="448" idx="1"/>
          </p:cNvCxnSpPr>
          <p:nvPr/>
        </p:nvCxnSpPr>
        <p:spPr>
          <a:xfrm>
            <a:off x="4086975" y="4411907"/>
            <a:ext cx="321900" cy="1414200"/>
          </a:xfrm>
          <a:prstGeom prst="bentConnector3">
            <a:avLst>
              <a:gd fmla="val 4998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4" name="Google Shape;454;p18"/>
          <p:cNvCxnSpPr>
            <a:stCxn id="446" idx="3"/>
            <a:endCxn id="449" idx="1"/>
          </p:cNvCxnSpPr>
          <p:nvPr/>
        </p:nvCxnSpPr>
        <p:spPr>
          <a:xfrm>
            <a:off x="4086975" y="4411907"/>
            <a:ext cx="321900" cy="4500"/>
          </a:xfrm>
          <a:prstGeom prst="bentConnector3">
            <a:avLst>
              <a:gd fmla="val 4998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55" name="Google Shape;455;p18"/>
          <p:cNvSpPr/>
          <p:nvPr/>
        </p:nvSpPr>
        <p:spPr>
          <a:xfrm>
            <a:off x="6011100" y="2877334"/>
            <a:ext cx="1198620" cy="417136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여행후기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상세보기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6" name="Google Shape;456;p18"/>
          <p:cNvCxnSpPr>
            <a:stCxn id="447" idx="3"/>
            <a:endCxn id="455" idx="1"/>
          </p:cNvCxnSpPr>
          <p:nvPr/>
        </p:nvCxnSpPr>
        <p:spPr>
          <a:xfrm>
            <a:off x="5478692" y="3084043"/>
            <a:ext cx="5325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7" name="Google Shape;457;p18"/>
          <p:cNvCxnSpPr>
            <a:stCxn id="449" idx="3"/>
            <a:endCxn id="458" idx="1"/>
          </p:cNvCxnSpPr>
          <p:nvPr/>
        </p:nvCxnSpPr>
        <p:spPr>
          <a:xfrm>
            <a:off x="5478692" y="4416379"/>
            <a:ext cx="532500" cy="2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58" name="Google Shape;458;p18"/>
          <p:cNvSpPr/>
          <p:nvPr/>
        </p:nvSpPr>
        <p:spPr>
          <a:xfrm>
            <a:off x="6011100" y="4197077"/>
            <a:ext cx="1198620" cy="482731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테마여행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상세보기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9" name="Google Shape;459;p18"/>
          <p:cNvCxnSpPr>
            <a:stCxn id="448" idx="3"/>
            <a:endCxn id="460" idx="1"/>
          </p:cNvCxnSpPr>
          <p:nvPr/>
        </p:nvCxnSpPr>
        <p:spPr>
          <a:xfrm>
            <a:off x="5478692" y="5826004"/>
            <a:ext cx="5325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60" name="Google Shape;460;p18"/>
          <p:cNvSpPr/>
          <p:nvPr/>
        </p:nvSpPr>
        <p:spPr>
          <a:xfrm>
            <a:off x="6011100" y="5619300"/>
            <a:ext cx="1198620" cy="417136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여행코스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상세보기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9"/>
          <p:cNvSpPr txBox="1"/>
          <p:nvPr>
            <p:ph type="title"/>
          </p:nvPr>
        </p:nvSpPr>
        <p:spPr>
          <a:xfrm>
            <a:off x="337702" y="667900"/>
            <a:ext cx="9230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ko-KR"/>
              <a:t>UI 설계</a:t>
            </a:r>
            <a:endParaRPr/>
          </a:p>
        </p:txBody>
      </p:sp>
      <p:graphicFrame>
        <p:nvGraphicFramePr>
          <p:cNvPr id="467" name="Google Shape;467;p19"/>
          <p:cNvGraphicFramePr/>
          <p:nvPr/>
        </p:nvGraphicFramePr>
        <p:xfrm>
          <a:off x="0" y="17113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{4081A6DF-0605-4A46-89E1-D9C7A42FFEC2}</a:tableStyleId>
              </a:tblPr>
              <a:tblGrid>
                <a:gridCol w="1469625"/>
                <a:gridCol w="4516525"/>
                <a:gridCol w="1319725"/>
                <a:gridCol w="2600125"/>
              </a:tblGrid>
              <a:tr h="2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작업명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관광소식 메인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페이지관리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회원이 로그인 후 관광소식 카테고리 이동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656925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468" name="Google Shape;468;p19"/>
          <p:cNvSpPr/>
          <p:nvPr/>
        </p:nvSpPr>
        <p:spPr>
          <a:xfrm>
            <a:off x="302954" y="4187323"/>
            <a:ext cx="1069896" cy="45092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메인페이지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19"/>
          <p:cNvSpPr/>
          <p:nvPr/>
        </p:nvSpPr>
        <p:spPr>
          <a:xfrm>
            <a:off x="1646907" y="4170541"/>
            <a:ext cx="1083480" cy="482731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카테고리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19"/>
          <p:cNvSpPr/>
          <p:nvPr/>
        </p:nvSpPr>
        <p:spPr>
          <a:xfrm>
            <a:off x="3003495" y="4170541"/>
            <a:ext cx="1083480" cy="482731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관광소식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카테고리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19"/>
          <p:cNvSpPr/>
          <p:nvPr/>
        </p:nvSpPr>
        <p:spPr>
          <a:xfrm>
            <a:off x="4408796" y="2667477"/>
            <a:ext cx="1069896" cy="482731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알림소식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19"/>
          <p:cNvSpPr/>
          <p:nvPr/>
        </p:nvSpPr>
        <p:spPr>
          <a:xfrm>
            <a:off x="4408696" y="3546501"/>
            <a:ext cx="1069896" cy="482731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관광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불편신고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19"/>
          <p:cNvSpPr/>
          <p:nvPr/>
        </p:nvSpPr>
        <p:spPr>
          <a:xfrm>
            <a:off x="4414996" y="4559413"/>
            <a:ext cx="1069896" cy="482731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홍보물신청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4" name="Google Shape;474;p19"/>
          <p:cNvCxnSpPr>
            <a:stCxn id="468" idx="3"/>
            <a:endCxn id="469" idx="1"/>
          </p:cNvCxnSpPr>
          <p:nvPr/>
        </p:nvCxnSpPr>
        <p:spPr>
          <a:xfrm flipH="1" rot="10800000">
            <a:off x="1372850" y="4411887"/>
            <a:ext cx="274200" cy="900"/>
          </a:xfrm>
          <a:prstGeom prst="bentConnector3">
            <a:avLst>
              <a:gd fmla="val 4997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5" name="Google Shape;475;p19"/>
          <p:cNvCxnSpPr>
            <a:stCxn id="469" idx="3"/>
            <a:endCxn id="470" idx="1"/>
          </p:cNvCxnSpPr>
          <p:nvPr/>
        </p:nvCxnSpPr>
        <p:spPr>
          <a:xfrm>
            <a:off x="2730387" y="4411907"/>
            <a:ext cx="273000" cy="600"/>
          </a:xfrm>
          <a:prstGeom prst="bentConnector3">
            <a:avLst>
              <a:gd fmla="val 5002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6" name="Google Shape;476;p19"/>
          <p:cNvCxnSpPr>
            <a:stCxn id="470" idx="3"/>
            <a:endCxn id="471" idx="1"/>
          </p:cNvCxnSpPr>
          <p:nvPr/>
        </p:nvCxnSpPr>
        <p:spPr>
          <a:xfrm flipH="1" rot="10800000">
            <a:off x="4086975" y="2908907"/>
            <a:ext cx="321900" cy="1503000"/>
          </a:xfrm>
          <a:prstGeom prst="bentConnector3">
            <a:avLst>
              <a:gd fmla="val 4998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7" name="Google Shape;477;p19"/>
          <p:cNvCxnSpPr>
            <a:stCxn id="470" idx="3"/>
            <a:endCxn id="472" idx="1"/>
          </p:cNvCxnSpPr>
          <p:nvPr/>
        </p:nvCxnSpPr>
        <p:spPr>
          <a:xfrm flipH="1" rot="10800000">
            <a:off x="4086975" y="3787907"/>
            <a:ext cx="321600" cy="624000"/>
          </a:xfrm>
          <a:prstGeom prst="bentConnector3">
            <a:avLst>
              <a:gd fmla="val 5001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8" name="Google Shape;478;p19"/>
          <p:cNvCxnSpPr>
            <a:stCxn id="470" idx="3"/>
            <a:endCxn id="473" idx="1"/>
          </p:cNvCxnSpPr>
          <p:nvPr/>
        </p:nvCxnSpPr>
        <p:spPr>
          <a:xfrm>
            <a:off x="4086975" y="4411907"/>
            <a:ext cx="327900" cy="388800"/>
          </a:xfrm>
          <a:prstGeom prst="bentConnector3">
            <a:avLst>
              <a:gd fmla="val 5001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79" name="Google Shape;479;p19"/>
          <p:cNvSpPr/>
          <p:nvPr/>
        </p:nvSpPr>
        <p:spPr>
          <a:xfrm>
            <a:off x="4408796" y="5682575"/>
            <a:ext cx="1069896" cy="482731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언텍트 관광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E-BOOK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0" name="Google Shape;480;p19"/>
          <p:cNvCxnSpPr>
            <a:stCxn id="470" idx="3"/>
            <a:endCxn id="479" idx="1"/>
          </p:cNvCxnSpPr>
          <p:nvPr/>
        </p:nvCxnSpPr>
        <p:spPr>
          <a:xfrm>
            <a:off x="4086975" y="4411907"/>
            <a:ext cx="321900" cy="1512000"/>
          </a:xfrm>
          <a:prstGeom prst="bentConnector3">
            <a:avLst>
              <a:gd fmla="val 4998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81" name="Google Shape;481;p19"/>
          <p:cNvSpPr/>
          <p:nvPr/>
        </p:nvSpPr>
        <p:spPr>
          <a:xfrm>
            <a:off x="6491500" y="2712934"/>
            <a:ext cx="1198620" cy="417136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알림소식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상세보기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2" name="Google Shape;482;p19"/>
          <p:cNvCxnSpPr>
            <a:stCxn id="471" idx="3"/>
            <a:endCxn id="481" idx="1"/>
          </p:cNvCxnSpPr>
          <p:nvPr/>
        </p:nvCxnSpPr>
        <p:spPr>
          <a:xfrm>
            <a:off x="5478692" y="2908843"/>
            <a:ext cx="1012800" cy="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3" name="Google Shape;483;p19"/>
          <p:cNvCxnSpPr>
            <a:stCxn id="472" idx="3"/>
            <a:endCxn id="484" idx="1"/>
          </p:cNvCxnSpPr>
          <p:nvPr/>
        </p:nvCxnSpPr>
        <p:spPr>
          <a:xfrm flipH="1" rot="10800000">
            <a:off x="5478592" y="3638767"/>
            <a:ext cx="1072500" cy="14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84" name="Google Shape;484;p19"/>
          <p:cNvSpPr/>
          <p:nvPr/>
        </p:nvSpPr>
        <p:spPr>
          <a:xfrm>
            <a:off x="6551196" y="3397501"/>
            <a:ext cx="1069896" cy="482731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신고센터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바로가기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19"/>
          <p:cNvSpPr/>
          <p:nvPr/>
        </p:nvSpPr>
        <p:spPr>
          <a:xfrm>
            <a:off x="6491501" y="4931150"/>
            <a:ext cx="1198620" cy="417136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홍보물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다운로드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6" name="Google Shape;486;p19"/>
          <p:cNvCxnSpPr>
            <a:stCxn id="473" idx="3"/>
            <a:endCxn id="485" idx="1"/>
          </p:cNvCxnSpPr>
          <p:nvPr/>
        </p:nvCxnSpPr>
        <p:spPr>
          <a:xfrm>
            <a:off x="5484892" y="4800779"/>
            <a:ext cx="1006500" cy="33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7" name="Google Shape;487;p19"/>
          <p:cNvCxnSpPr>
            <a:stCxn id="473" idx="3"/>
            <a:endCxn id="488" idx="1"/>
          </p:cNvCxnSpPr>
          <p:nvPr/>
        </p:nvCxnSpPr>
        <p:spPr>
          <a:xfrm flipH="1" rot="10800000">
            <a:off x="5484892" y="4420379"/>
            <a:ext cx="1006500" cy="38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88" name="Google Shape;488;p19"/>
          <p:cNvSpPr/>
          <p:nvPr/>
        </p:nvSpPr>
        <p:spPr>
          <a:xfrm>
            <a:off x="6491501" y="4211925"/>
            <a:ext cx="1198620" cy="417136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홍보물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신청하기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9" name="Google Shape;489;p19"/>
          <p:cNvCxnSpPr>
            <a:stCxn id="479" idx="3"/>
            <a:endCxn id="490" idx="1"/>
          </p:cNvCxnSpPr>
          <p:nvPr/>
        </p:nvCxnSpPr>
        <p:spPr>
          <a:xfrm flipH="1" rot="10800000">
            <a:off x="5478692" y="5891841"/>
            <a:ext cx="1012800" cy="3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90" name="Google Shape;490;p19"/>
          <p:cNvSpPr/>
          <p:nvPr/>
        </p:nvSpPr>
        <p:spPr>
          <a:xfrm>
            <a:off x="6491500" y="5650375"/>
            <a:ext cx="1198620" cy="482731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E-BOOK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다운로드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f46fbf81e_0_796"/>
          <p:cNvSpPr txBox="1"/>
          <p:nvPr>
            <p:ph type="title"/>
          </p:nvPr>
        </p:nvSpPr>
        <p:spPr>
          <a:xfrm>
            <a:off x="337702" y="667900"/>
            <a:ext cx="9230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ko-KR"/>
              <a:t>업무분장</a:t>
            </a:r>
            <a:endParaRPr/>
          </a:p>
        </p:txBody>
      </p:sp>
      <p:sp>
        <p:nvSpPr>
          <p:cNvPr id="89" name="Google Shape;89;g16f46fbf81e_0_796"/>
          <p:cNvSpPr txBox="1"/>
          <p:nvPr/>
        </p:nvSpPr>
        <p:spPr>
          <a:xfrm>
            <a:off x="496475" y="2066663"/>
            <a:ext cx="8296800" cy="18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공통업무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0" i="0" lang="ko-K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각 카테고리 별 CRUD 구현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ko-K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요구사항관리대장작성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ko-K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ERD 작성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ko-K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PPT 제작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g16f46fbf81e_0_796"/>
          <p:cNvSpPr txBox="1"/>
          <p:nvPr/>
        </p:nvSpPr>
        <p:spPr>
          <a:xfrm>
            <a:off x="496475" y="4071725"/>
            <a:ext cx="8296800" cy="18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업무분장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0" i="0" lang="ko-K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김소연: MAIN 페이지, 카테고리 중 강원도이야기 담당 및 기능구현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ko-K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이정문: 회원관리 DB, 카테고리 중 관광소식 담당 및 기능구현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ko-K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이제호: 회원관리 DB, 카테고리 중 강원도여행 담당 및 기능구현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0" i="0" lang="ko-K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이현준: MAIN 페이지, 카테고리 중 관광안내 담당 및 기능구현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0"/>
          <p:cNvSpPr txBox="1"/>
          <p:nvPr>
            <p:ph type="title"/>
          </p:nvPr>
        </p:nvSpPr>
        <p:spPr>
          <a:xfrm>
            <a:off x="337702" y="667900"/>
            <a:ext cx="9230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ko-KR"/>
              <a:t>UI 설계</a:t>
            </a:r>
            <a:endParaRPr/>
          </a:p>
        </p:txBody>
      </p:sp>
      <p:graphicFrame>
        <p:nvGraphicFramePr>
          <p:cNvPr id="497" name="Google Shape;497;p20"/>
          <p:cNvGraphicFramePr/>
          <p:nvPr/>
        </p:nvGraphicFramePr>
        <p:xfrm>
          <a:off x="0" y="17113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{4081A6DF-0605-4A46-89E1-D9C7A42FFEC2}</a:tableStyleId>
              </a:tblPr>
              <a:tblGrid>
                <a:gridCol w="1469625"/>
                <a:gridCol w="4516525"/>
                <a:gridCol w="1319725"/>
                <a:gridCol w="2600125"/>
              </a:tblGrid>
              <a:tr h="239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작업명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마이페이지 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회원관리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9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회원이 로그인 후 </a:t>
                      </a: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찜 내역 확인, 주문조회, 정보 수정, 회원 탈퇴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668425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498" name="Google Shape;498;p20"/>
          <p:cNvSpPr/>
          <p:nvPr/>
        </p:nvSpPr>
        <p:spPr>
          <a:xfrm>
            <a:off x="631174" y="4346047"/>
            <a:ext cx="1409818" cy="458873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로그인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20"/>
          <p:cNvSpPr/>
          <p:nvPr/>
        </p:nvSpPr>
        <p:spPr>
          <a:xfrm>
            <a:off x="2743625" y="4307050"/>
            <a:ext cx="1574766" cy="532885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마이페이지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20"/>
          <p:cNvSpPr/>
          <p:nvPr/>
        </p:nvSpPr>
        <p:spPr>
          <a:xfrm>
            <a:off x="6172870" y="3637142"/>
            <a:ext cx="1937327" cy="63564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회원 정보 조회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20"/>
          <p:cNvSpPr/>
          <p:nvPr/>
        </p:nvSpPr>
        <p:spPr>
          <a:xfrm>
            <a:off x="6172795" y="4868643"/>
            <a:ext cx="1937327" cy="63564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회원 정보 수정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20"/>
          <p:cNvSpPr/>
          <p:nvPr/>
        </p:nvSpPr>
        <p:spPr>
          <a:xfrm>
            <a:off x="6172870" y="2606131"/>
            <a:ext cx="1937327" cy="63564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찜한 목록 보기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20"/>
          <p:cNvSpPr/>
          <p:nvPr/>
        </p:nvSpPr>
        <p:spPr>
          <a:xfrm>
            <a:off x="6172795" y="6084218"/>
            <a:ext cx="1937327" cy="63564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회원 탈퇴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4" name="Google Shape;504;p20"/>
          <p:cNvCxnSpPr>
            <a:stCxn id="498" idx="3"/>
            <a:endCxn id="499" idx="1"/>
          </p:cNvCxnSpPr>
          <p:nvPr/>
        </p:nvCxnSpPr>
        <p:spPr>
          <a:xfrm flipH="1" rot="10800000">
            <a:off x="2040992" y="4573384"/>
            <a:ext cx="702600" cy="21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05" name="Google Shape;505;p20"/>
          <p:cNvCxnSpPr>
            <a:stCxn id="499" idx="3"/>
            <a:endCxn id="500" idx="1"/>
          </p:cNvCxnSpPr>
          <p:nvPr/>
        </p:nvCxnSpPr>
        <p:spPr>
          <a:xfrm flipH="1" rot="10800000">
            <a:off x="4318391" y="3954893"/>
            <a:ext cx="1854600" cy="6186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06" name="Google Shape;506;p20"/>
          <p:cNvCxnSpPr>
            <a:stCxn id="499" idx="3"/>
            <a:endCxn id="501" idx="1"/>
          </p:cNvCxnSpPr>
          <p:nvPr/>
        </p:nvCxnSpPr>
        <p:spPr>
          <a:xfrm>
            <a:off x="4318391" y="4573493"/>
            <a:ext cx="1854300" cy="6129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07" name="Google Shape;507;p20"/>
          <p:cNvCxnSpPr>
            <a:stCxn id="499" idx="3"/>
            <a:endCxn id="502" idx="1"/>
          </p:cNvCxnSpPr>
          <p:nvPr/>
        </p:nvCxnSpPr>
        <p:spPr>
          <a:xfrm flipH="1" rot="10800000">
            <a:off x="4318391" y="2924093"/>
            <a:ext cx="1854600" cy="16494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08" name="Google Shape;508;p20"/>
          <p:cNvCxnSpPr>
            <a:stCxn id="499" idx="3"/>
            <a:endCxn id="503" idx="1"/>
          </p:cNvCxnSpPr>
          <p:nvPr/>
        </p:nvCxnSpPr>
        <p:spPr>
          <a:xfrm>
            <a:off x="4318391" y="4573493"/>
            <a:ext cx="1854300" cy="18285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1"/>
          <p:cNvSpPr txBox="1"/>
          <p:nvPr>
            <p:ph type="title"/>
          </p:nvPr>
        </p:nvSpPr>
        <p:spPr>
          <a:xfrm>
            <a:off x="337702" y="667900"/>
            <a:ext cx="9230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ko-KR"/>
              <a:t>UI 설계</a:t>
            </a:r>
            <a:endParaRPr/>
          </a:p>
        </p:txBody>
      </p:sp>
      <p:graphicFrame>
        <p:nvGraphicFramePr>
          <p:cNvPr id="515" name="Google Shape;515;p21"/>
          <p:cNvGraphicFramePr/>
          <p:nvPr/>
        </p:nvGraphicFramePr>
        <p:xfrm>
          <a:off x="0" y="17018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{4081A6DF-0605-4A46-89E1-D9C7A42FFEC2}</a:tableStyleId>
              </a:tblPr>
              <a:tblGrid>
                <a:gridCol w="1469625"/>
                <a:gridCol w="4516525"/>
                <a:gridCol w="1319725"/>
                <a:gridCol w="2600125"/>
              </a:tblGrid>
              <a:tr h="245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작업명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테마여행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테마여행 CRUD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6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테마여행 게시글 조회 / 관리자 로그인 후 추천여행코스 게시글 등록, 수정, 삭제 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544975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516" name="Google Shape;516;p21"/>
          <p:cNvSpPr/>
          <p:nvPr/>
        </p:nvSpPr>
        <p:spPr>
          <a:xfrm>
            <a:off x="313598" y="4305837"/>
            <a:ext cx="1549862" cy="578099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테마여행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페이지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21"/>
          <p:cNvSpPr/>
          <p:nvPr/>
        </p:nvSpPr>
        <p:spPr>
          <a:xfrm>
            <a:off x="2233772" y="4283787"/>
            <a:ext cx="1569591" cy="61883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테마여행 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전체 리스트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21"/>
          <p:cNvSpPr/>
          <p:nvPr/>
        </p:nvSpPr>
        <p:spPr>
          <a:xfrm>
            <a:off x="4180025" y="4284087"/>
            <a:ext cx="1569591" cy="61883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테마여행 상세페이지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21"/>
          <p:cNvSpPr/>
          <p:nvPr/>
        </p:nvSpPr>
        <p:spPr>
          <a:xfrm>
            <a:off x="6350437" y="2906584"/>
            <a:ext cx="1549862" cy="61883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게시글 수정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21"/>
          <p:cNvSpPr/>
          <p:nvPr/>
        </p:nvSpPr>
        <p:spPr>
          <a:xfrm>
            <a:off x="6350437" y="4284084"/>
            <a:ext cx="1549862" cy="61883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게시글 삭제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1"/>
          <p:cNvSpPr/>
          <p:nvPr/>
        </p:nvSpPr>
        <p:spPr>
          <a:xfrm>
            <a:off x="6350437" y="5661584"/>
            <a:ext cx="1549862" cy="61883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찜하기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2" name="Google Shape;522;p21"/>
          <p:cNvCxnSpPr>
            <a:stCxn id="516" idx="3"/>
            <a:endCxn id="517" idx="1"/>
          </p:cNvCxnSpPr>
          <p:nvPr/>
        </p:nvCxnSpPr>
        <p:spPr>
          <a:xfrm flipH="1" rot="10800000">
            <a:off x="1863460" y="4593087"/>
            <a:ext cx="370200" cy="1800"/>
          </a:xfrm>
          <a:prstGeom prst="bentConnector3">
            <a:avLst>
              <a:gd fmla="val 5001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3" name="Google Shape;523;p21"/>
          <p:cNvCxnSpPr>
            <a:stCxn id="517" idx="3"/>
            <a:endCxn id="518" idx="1"/>
          </p:cNvCxnSpPr>
          <p:nvPr/>
        </p:nvCxnSpPr>
        <p:spPr>
          <a:xfrm>
            <a:off x="3803363" y="4593206"/>
            <a:ext cx="376800" cy="600"/>
          </a:xfrm>
          <a:prstGeom prst="bentConnector3">
            <a:avLst>
              <a:gd fmla="val 4998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4" name="Google Shape;524;p21"/>
          <p:cNvCxnSpPr>
            <a:stCxn id="518" idx="3"/>
            <a:endCxn id="519" idx="1"/>
          </p:cNvCxnSpPr>
          <p:nvPr/>
        </p:nvCxnSpPr>
        <p:spPr>
          <a:xfrm flipH="1" rot="10800000">
            <a:off x="5749616" y="3215906"/>
            <a:ext cx="600900" cy="13776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5" name="Google Shape;525;p21"/>
          <p:cNvCxnSpPr>
            <a:stCxn id="518" idx="3"/>
            <a:endCxn id="520" idx="1"/>
          </p:cNvCxnSpPr>
          <p:nvPr/>
        </p:nvCxnSpPr>
        <p:spPr>
          <a:xfrm>
            <a:off x="5749616" y="4593506"/>
            <a:ext cx="600900" cy="6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6" name="Google Shape;526;p21"/>
          <p:cNvCxnSpPr>
            <a:stCxn id="518" idx="3"/>
            <a:endCxn id="521" idx="1"/>
          </p:cNvCxnSpPr>
          <p:nvPr/>
        </p:nvCxnSpPr>
        <p:spPr>
          <a:xfrm>
            <a:off x="5749616" y="4593506"/>
            <a:ext cx="600900" cy="13776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7" name="Google Shape;527;p21"/>
          <p:cNvCxnSpPr>
            <a:stCxn id="517" idx="0"/>
            <a:endCxn id="528" idx="2"/>
          </p:cNvCxnSpPr>
          <p:nvPr/>
        </p:nvCxnSpPr>
        <p:spPr>
          <a:xfrm rot="10800000">
            <a:off x="3002968" y="3258087"/>
            <a:ext cx="15600" cy="102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28" name="Google Shape;528;p21"/>
          <p:cNvSpPr/>
          <p:nvPr/>
        </p:nvSpPr>
        <p:spPr>
          <a:xfrm>
            <a:off x="2218274" y="2731325"/>
            <a:ext cx="1569591" cy="52682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게시글 검색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21"/>
          <p:cNvSpPr/>
          <p:nvPr/>
        </p:nvSpPr>
        <p:spPr>
          <a:xfrm>
            <a:off x="4172237" y="2731325"/>
            <a:ext cx="1569591" cy="52682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검색된 게시글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리스트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21"/>
          <p:cNvSpPr/>
          <p:nvPr/>
        </p:nvSpPr>
        <p:spPr>
          <a:xfrm>
            <a:off x="2232025" y="5683625"/>
            <a:ext cx="1549862" cy="57809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게시글 등록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1" name="Google Shape;531;p21"/>
          <p:cNvCxnSpPr>
            <a:stCxn id="517" idx="2"/>
            <a:endCxn id="530" idx="0"/>
          </p:cNvCxnSpPr>
          <p:nvPr/>
        </p:nvCxnSpPr>
        <p:spPr>
          <a:xfrm flipH="1">
            <a:off x="3006868" y="4902624"/>
            <a:ext cx="11700" cy="78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32" name="Google Shape;532;p21"/>
          <p:cNvCxnSpPr>
            <a:stCxn id="528" idx="3"/>
            <a:endCxn id="529" idx="1"/>
          </p:cNvCxnSpPr>
          <p:nvPr/>
        </p:nvCxnSpPr>
        <p:spPr>
          <a:xfrm>
            <a:off x="3787865" y="2994740"/>
            <a:ext cx="38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33" name="Google Shape;533;p21"/>
          <p:cNvCxnSpPr>
            <a:stCxn id="529" idx="2"/>
            <a:endCxn id="518" idx="0"/>
          </p:cNvCxnSpPr>
          <p:nvPr/>
        </p:nvCxnSpPr>
        <p:spPr>
          <a:xfrm>
            <a:off x="4957033" y="3258154"/>
            <a:ext cx="7800" cy="10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2"/>
          <p:cNvSpPr txBox="1"/>
          <p:nvPr>
            <p:ph type="title"/>
          </p:nvPr>
        </p:nvSpPr>
        <p:spPr>
          <a:xfrm>
            <a:off x="337702" y="667900"/>
            <a:ext cx="9230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ko-KR"/>
              <a:t>UI 설계</a:t>
            </a:r>
            <a:endParaRPr/>
          </a:p>
        </p:txBody>
      </p:sp>
      <p:graphicFrame>
        <p:nvGraphicFramePr>
          <p:cNvPr id="540" name="Google Shape;540;p22"/>
          <p:cNvGraphicFramePr/>
          <p:nvPr/>
        </p:nvGraphicFramePr>
        <p:xfrm>
          <a:off x="0" y="16922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{4081A6DF-0605-4A46-89E1-D9C7A42FFEC2}</a:tableStyleId>
              </a:tblPr>
              <a:tblGrid>
                <a:gridCol w="1469625"/>
                <a:gridCol w="4516525"/>
                <a:gridCol w="1319725"/>
                <a:gridCol w="2600125"/>
              </a:tblGrid>
              <a:tr h="245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작업명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추천여행코스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추천여행코스 CRUD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추천여행코스 게시글 조회 / 관리자 로그인 후 추천여행코스 게시글 등록, 수정, 삭제 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553375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541" name="Google Shape;541;p22"/>
          <p:cNvSpPr/>
          <p:nvPr/>
        </p:nvSpPr>
        <p:spPr>
          <a:xfrm>
            <a:off x="229498" y="4273887"/>
            <a:ext cx="1549862" cy="579166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추천여행코스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페이지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22"/>
          <p:cNvSpPr/>
          <p:nvPr/>
        </p:nvSpPr>
        <p:spPr>
          <a:xfrm>
            <a:off x="2176197" y="4251837"/>
            <a:ext cx="1569591" cy="61998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추천여행코스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전체 리스트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22"/>
          <p:cNvSpPr/>
          <p:nvPr/>
        </p:nvSpPr>
        <p:spPr>
          <a:xfrm>
            <a:off x="4151238" y="4252137"/>
            <a:ext cx="1569591" cy="61998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추천여행코스 상세페이지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22"/>
          <p:cNvSpPr/>
          <p:nvPr/>
        </p:nvSpPr>
        <p:spPr>
          <a:xfrm>
            <a:off x="6434562" y="2860134"/>
            <a:ext cx="1549862" cy="61998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게시글 수정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22"/>
          <p:cNvSpPr/>
          <p:nvPr/>
        </p:nvSpPr>
        <p:spPr>
          <a:xfrm>
            <a:off x="6434562" y="4251834"/>
            <a:ext cx="1549862" cy="61998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게시글 삭제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22"/>
          <p:cNvSpPr/>
          <p:nvPr/>
        </p:nvSpPr>
        <p:spPr>
          <a:xfrm>
            <a:off x="6434562" y="5643534"/>
            <a:ext cx="1549862" cy="61998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찜하기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7" name="Google Shape;547;p22"/>
          <p:cNvCxnSpPr>
            <a:stCxn id="541" idx="3"/>
            <a:endCxn id="542" idx="1"/>
          </p:cNvCxnSpPr>
          <p:nvPr/>
        </p:nvCxnSpPr>
        <p:spPr>
          <a:xfrm flipH="1" rot="10800000">
            <a:off x="1779360" y="4561970"/>
            <a:ext cx="396900" cy="15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8" name="Google Shape;548;p22"/>
          <p:cNvCxnSpPr>
            <a:stCxn id="542" idx="3"/>
            <a:endCxn id="543" idx="1"/>
          </p:cNvCxnSpPr>
          <p:nvPr/>
        </p:nvCxnSpPr>
        <p:spPr>
          <a:xfrm>
            <a:off x="3745788" y="4561827"/>
            <a:ext cx="405300" cy="600"/>
          </a:xfrm>
          <a:prstGeom prst="bentConnector3">
            <a:avLst>
              <a:gd fmla="val 5001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9" name="Google Shape;549;p22"/>
          <p:cNvCxnSpPr>
            <a:stCxn id="543" idx="3"/>
            <a:endCxn id="544" idx="1"/>
          </p:cNvCxnSpPr>
          <p:nvPr/>
        </p:nvCxnSpPr>
        <p:spPr>
          <a:xfrm flipH="1" rot="10800000">
            <a:off x="5720829" y="3170127"/>
            <a:ext cx="713700" cy="13920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50" name="Google Shape;550;p22"/>
          <p:cNvCxnSpPr>
            <a:stCxn id="543" idx="3"/>
            <a:endCxn id="545" idx="1"/>
          </p:cNvCxnSpPr>
          <p:nvPr/>
        </p:nvCxnSpPr>
        <p:spPr>
          <a:xfrm>
            <a:off x="5720829" y="4562127"/>
            <a:ext cx="713700" cy="6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51" name="Google Shape;551;p22"/>
          <p:cNvCxnSpPr>
            <a:stCxn id="543" idx="3"/>
            <a:endCxn id="546" idx="1"/>
          </p:cNvCxnSpPr>
          <p:nvPr/>
        </p:nvCxnSpPr>
        <p:spPr>
          <a:xfrm>
            <a:off x="5720829" y="4562127"/>
            <a:ext cx="713700" cy="13914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52" name="Google Shape;552;p22"/>
          <p:cNvCxnSpPr>
            <a:stCxn id="542" idx="0"/>
            <a:endCxn id="553" idx="2"/>
          </p:cNvCxnSpPr>
          <p:nvPr/>
        </p:nvCxnSpPr>
        <p:spPr>
          <a:xfrm rot="10800000">
            <a:off x="2960993" y="3249537"/>
            <a:ext cx="0" cy="100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53" name="Google Shape;553;p22"/>
          <p:cNvSpPr/>
          <p:nvPr/>
        </p:nvSpPr>
        <p:spPr>
          <a:xfrm>
            <a:off x="2176199" y="2721800"/>
            <a:ext cx="1569591" cy="52780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게시글 검색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22"/>
          <p:cNvSpPr/>
          <p:nvPr/>
        </p:nvSpPr>
        <p:spPr>
          <a:xfrm>
            <a:off x="4151237" y="2721775"/>
            <a:ext cx="1569591" cy="52780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검색된 게시글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리스트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22"/>
          <p:cNvSpPr/>
          <p:nvPr/>
        </p:nvSpPr>
        <p:spPr>
          <a:xfrm>
            <a:off x="2185350" y="5739000"/>
            <a:ext cx="1549862" cy="57916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게시글 등록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6" name="Google Shape;556;p22"/>
          <p:cNvCxnSpPr>
            <a:stCxn id="542" idx="2"/>
            <a:endCxn id="555" idx="0"/>
          </p:cNvCxnSpPr>
          <p:nvPr/>
        </p:nvCxnSpPr>
        <p:spPr>
          <a:xfrm flipH="1">
            <a:off x="2960393" y="4871817"/>
            <a:ext cx="600" cy="86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57" name="Google Shape;557;p22"/>
          <p:cNvCxnSpPr>
            <a:stCxn id="553" idx="3"/>
            <a:endCxn id="554" idx="1"/>
          </p:cNvCxnSpPr>
          <p:nvPr/>
        </p:nvCxnSpPr>
        <p:spPr>
          <a:xfrm>
            <a:off x="3745790" y="2985701"/>
            <a:ext cx="40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58" name="Google Shape;558;p22"/>
          <p:cNvCxnSpPr>
            <a:stCxn id="554" idx="2"/>
            <a:endCxn id="543" idx="0"/>
          </p:cNvCxnSpPr>
          <p:nvPr/>
        </p:nvCxnSpPr>
        <p:spPr>
          <a:xfrm>
            <a:off x="4936033" y="3249577"/>
            <a:ext cx="0" cy="100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23"/>
          <p:cNvSpPr txBox="1"/>
          <p:nvPr>
            <p:ph type="title"/>
          </p:nvPr>
        </p:nvSpPr>
        <p:spPr>
          <a:xfrm>
            <a:off x="337702" y="667900"/>
            <a:ext cx="9230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ko-KR"/>
              <a:t>UI 설계</a:t>
            </a:r>
            <a:endParaRPr/>
          </a:p>
        </p:txBody>
      </p:sp>
      <p:graphicFrame>
        <p:nvGraphicFramePr>
          <p:cNvPr id="565" name="Google Shape;565;p23"/>
          <p:cNvGraphicFramePr/>
          <p:nvPr/>
        </p:nvGraphicFramePr>
        <p:xfrm>
          <a:off x="0" y="17018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{4081A6DF-0605-4A46-89E1-D9C7A42FFEC2}</a:tableStyleId>
              </a:tblPr>
              <a:tblGrid>
                <a:gridCol w="1469625"/>
                <a:gridCol w="4516525"/>
                <a:gridCol w="1319725"/>
                <a:gridCol w="2600125"/>
              </a:tblGrid>
              <a:tr h="245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작업명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여행후기 게시판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여행후기 CRUD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6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회원 로그인 후 여행후기 게시글 등록, 수정, 삭제, 조회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544975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566" name="Google Shape;566;p23"/>
          <p:cNvSpPr/>
          <p:nvPr/>
        </p:nvSpPr>
        <p:spPr>
          <a:xfrm>
            <a:off x="229498" y="4353462"/>
            <a:ext cx="1549862" cy="578099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여행후기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페이지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23"/>
          <p:cNvSpPr/>
          <p:nvPr/>
        </p:nvSpPr>
        <p:spPr>
          <a:xfrm>
            <a:off x="2181222" y="4331412"/>
            <a:ext cx="1569591" cy="61883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여행후기 리스트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23"/>
          <p:cNvSpPr/>
          <p:nvPr/>
        </p:nvSpPr>
        <p:spPr>
          <a:xfrm>
            <a:off x="4153738" y="4331412"/>
            <a:ext cx="1569591" cy="61883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여행후기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상세페이지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23"/>
          <p:cNvSpPr/>
          <p:nvPr/>
        </p:nvSpPr>
        <p:spPr>
          <a:xfrm>
            <a:off x="6437012" y="3016484"/>
            <a:ext cx="1549862" cy="61883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게시글 수정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23"/>
          <p:cNvSpPr/>
          <p:nvPr/>
        </p:nvSpPr>
        <p:spPr>
          <a:xfrm>
            <a:off x="6437012" y="4331709"/>
            <a:ext cx="1549862" cy="61883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게시글 삭제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23"/>
          <p:cNvSpPr/>
          <p:nvPr/>
        </p:nvSpPr>
        <p:spPr>
          <a:xfrm>
            <a:off x="6437012" y="5646934"/>
            <a:ext cx="1549862" cy="61883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찜하기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2" name="Google Shape;572;p23"/>
          <p:cNvCxnSpPr>
            <a:stCxn id="566" idx="3"/>
            <a:endCxn id="567" idx="1"/>
          </p:cNvCxnSpPr>
          <p:nvPr/>
        </p:nvCxnSpPr>
        <p:spPr>
          <a:xfrm flipH="1" rot="10800000">
            <a:off x="1779360" y="4640712"/>
            <a:ext cx="402000" cy="1800"/>
          </a:xfrm>
          <a:prstGeom prst="bentConnector3">
            <a:avLst>
              <a:gd fmla="val 4998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73" name="Google Shape;573;p23"/>
          <p:cNvCxnSpPr>
            <a:stCxn id="567" idx="3"/>
            <a:endCxn id="568" idx="1"/>
          </p:cNvCxnSpPr>
          <p:nvPr/>
        </p:nvCxnSpPr>
        <p:spPr>
          <a:xfrm>
            <a:off x="3750813" y="4640831"/>
            <a:ext cx="402900" cy="6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74" name="Google Shape;574;p23"/>
          <p:cNvCxnSpPr>
            <a:stCxn id="568" idx="3"/>
            <a:endCxn id="569" idx="1"/>
          </p:cNvCxnSpPr>
          <p:nvPr/>
        </p:nvCxnSpPr>
        <p:spPr>
          <a:xfrm flipH="1" rot="10800000">
            <a:off x="5723329" y="3325931"/>
            <a:ext cx="713700" cy="13149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75" name="Google Shape;575;p23"/>
          <p:cNvCxnSpPr>
            <a:stCxn id="568" idx="3"/>
            <a:endCxn id="570" idx="1"/>
          </p:cNvCxnSpPr>
          <p:nvPr/>
        </p:nvCxnSpPr>
        <p:spPr>
          <a:xfrm>
            <a:off x="5723329" y="4640831"/>
            <a:ext cx="713700" cy="6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76" name="Google Shape;576;p23"/>
          <p:cNvCxnSpPr>
            <a:stCxn id="568" idx="3"/>
            <a:endCxn id="571" idx="1"/>
          </p:cNvCxnSpPr>
          <p:nvPr/>
        </p:nvCxnSpPr>
        <p:spPr>
          <a:xfrm>
            <a:off x="5723329" y="4640831"/>
            <a:ext cx="713700" cy="13155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77" name="Google Shape;577;p23"/>
          <p:cNvCxnSpPr>
            <a:stCxn id="567" idx="0"/>
            <a:endCxn id="578" idx="2"/>
          </p:cNvCxnSpPr>
          <p:nvPr/>
        </p:nvCxnSpPr>
        <p:spPr>
          <a:xfrm rot="10800000">
            <a:off x="2960918" y="3258012"/>
            <a:ext cx="5100" cy="107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78" name="Google Shape;578;p23"/>
          <p:cNvSpPr/>
          <p:nvPr/>
        </p:nvSpPr>
        <p:spPr>
          <a:xfrm>
            <a:off x="2176199" y="2731325"/>
            <a:ext cx="1569591" cy="52682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게시글 검색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23"/>
          <p:cNvSpPr/>
          <p:nvPr/>
        </p:nvSpPr>
        <p:spPr>
          <a:xfrm>
            <a:off x="4151237" y="2731300"/>
            <a:ext cx="1569591" cy="52682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검색된 게시글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리스트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23"/>
          <p:cNvSpPr/>
          <p:nvPr/>
        </p:nvSpPr>
        <p:spPr>
          <a:xfrm>
            <a:off x="2185350" y="5580375"/>
            <a:ext cx="1549862" cy="57809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게시글 등록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1" name="Google Shape;581;p23"/>
          <p:cNvCxnSpPr>
            <a:stCxn id="567" idx="2"/>
            <a:endCxn id="580" idx="0"/>
          </p:cNvCxnSpPr>
          <p:nvPr/>
        </p:nvCxnSpPr>
        <p:spPr>
          <a:xfrm flipH="1">
            <a:off x="2960318" y="4950249"/>
            <a:ext cx="5700" cy="63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2" name="Google Shape;582;p23"/>
          <p:cNvCxnSpPr>
            <a:stCxn id="578" idx="3"/>
            <a:endCxn id="579" idx="1"/>
          </p:cNvCxnSpPr>
          <p:nvPr/>
        </p:nvCxnSpPr>
        <p:spPr>
          <a:xfrm>
            <a:off x="3745790" y="2994740"/>
            <a:ext cx="40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3" name="Google Shape;583;p23"/>
          <p:cNvCxnSpPr>
            <a:stCxn id="579" idx="2"/>
            <a:endCxn id="568" idx="0"/>
          </p:cNvCxnSpPr>
          <p:nvPr/>
        </p:nvCxnSpPr>
        <p:spPr>
          <a:xfrm>
            <a:off x="4936033" y="3258129"/>
            <a:ext cx="2400" cy="107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24"/>
          <p:cNvSpPr txBox="1"/>
          <p:nvPr>
            <p:ph type="title"/>
          </p:nvPr>
        </p:nvSpPr>
        <p:spPr>
          <a:xfrm>
            <a:off x="337702" y="667900"/>
            <a:ext cx="9230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ko-KR"/>
              <a:t>UI 설계</a:t>
            </a:r>
            <a:endParaRPr/>
          </a:p>
        </p:txBody>
      </p:sp>
      <p:graphicFrame>
        <p:nvGraphicFramePr>
          <p:cNvPr id="590" name="Google Shape;590;p24"/>
          <p:cNvGraphicFramePr/>
          <p:nvPr/>
        </p:nvGraphicFramePr>
        <p:xfrm>
          <a:off x="0" y="17018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{4081A6DF-0605-4A46-89E1-D9C7A42FFEC2}</a:tableStyleId>
              </a:tblPr>
              <a:tblGrid>
                <a:gridCol w="1469625"/>
                <a:gridCol w="4516525"/>
                <a:gridCol w="1319725"/>
                <a:gridCol w="2600125"/>
              </a:tblGrid>
              <a:tr h="251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작업명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관광지 게시판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관광지 CRUD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관리자가 관광지 등록, 수정, 삭제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6655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591" name="Google Shape;591;p24"/>
          <p:cNvSpPr/>
          <p:nvPr/>
        </p:nvSpPr>
        <p:spPr>
          <a:xfrm>
            <a:off x="229498" y="4353462"/>
            <a:ext cx="1549862" cy="593435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관광지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페이지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24"/>
          <p:cNvSpPr/>
          <p:nvPr/>
        </p:nvSpPr>
        <p:spPr>
          <a:xfrm>
            <a:off x="2181222" y="4331412"/>
            <a:ext cx="1569591" cy="635254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관광지 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전체 리스트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24"/>
          <p:cNvSpPr/>
          <p:nvPr/>
        </p:nvSpPr>
        <p:spPr>
          <a:xfrm>
            <a:off x="4153738" y="4331412"/>
            <a:ext cx="1569591" cy="635254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관광지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상세페이지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24"/>
          <p:cNvSpPr/>
          <p:nvPr/>
        </p:nvSpPr>
        <p:spPr>
          <a:xfrm>
            <a:off x="6437012" y="3351459"/>
            <a:ext cx="1549862" cy="635254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게시글 수정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24"/>
          <p:cNvSpPr/>
          <p:nvPr/>
        </p:nvSpPr>
        <p:spPr>
          <a:xfrm>
            <a:off x="6437012" y="5378559"/>
            <a:ext cx="1549862" cy="635254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게시글 삭제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6" name="Google Shape;596;p24"/>
          <p:cNvCxnSpPr>
            <a:stCxn id="591" idx="3"/>
            <a:endCxn id="592" idx="1"/>
          </p:cNvCxnSpPr>
          <p:nvPr/>
        </p:nvCxnSpPr>
        <p:spPr>
          <a:xfrm flipH="1" rot="10800000">
            <a:off x="1779360" y="4648980"/>
            <a:ext cx="402000" cy="1200"/>
          </a:xfrm>
          <a:prstGeom prst="bentConnector3">
            <a:avLst>
              <a:gd fmla="val 4998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97" name="Google Shape;597;p24"/>
          <p:cNvCxnSpPr>
            <a:stCxn id="592" idx="3"/>
            <a:endCxn id="593" idx="1"/>
          </p:cNvCxnSpPr>
          <p:nvPr/>
        </p:nvCxnSpPr>
        <p:spPr>
          <a:xfrm>
            <a:off x="3750813" y="4649039"/>
            <a:ext cx="402900" cy="6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98" name="Google Shape;598;p24"/>
          <p:cNvCxnSpPr>
            <a:stCxn id="593" idx="3"/>
            <a:endCxn id="594" idx="1"/>
          </p:cNvCxnSpPr>
          <p:nvPr/>
        </p:nvCxnSpPr>
        <p:spPr>
          <a:xfrm flipH="1" rot="10800000">
            <a:off x="5723329" y="3668939"/>
            <a:ext cx="713700" cy="9801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99" name="Google Shape;599;p24"/>
          <p:cNvCxnSpPr>
            <a:stCxn id="593" idx="3"/>
            <a:endCxn id="595" idx="1"/>
          </p:cNvCxnSpPr>
          <p:nvPr/>
        </p:nvCxnSpPr>
        <p:spPr>
          <a:xfrm>
            <a:off x="5723329" y="4649039"/>
            <a:ext cx="713700" cy="10470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00" name="Google Shape;600;p24"/>
          <p:cNvCxnSpPr>
            <a:stCxn id="592" idx="0"/>
            <a:endCxn id="601" idx="2"/>
          </p:cNvCxnSpPr>
          <p:nvPr/>
        </p:nvCxnSpPr>
        <p:spPr>
          <a:xfrm rot="10800000">
            <a:off x="2960918" y="3272112"/>
            <a:ext cx="5100" cy="105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01" name="Google Shape;601;p24"/>
          <p:cNvSpPr/>
          <p:nvPr/>
        </p:nvSpPr>
        <p:spPr>
          <a:xfrm>
            <a:off x="2176199" y="2731325"/>
            <a:ext cx="1569591" cy="54080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게시글 검색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24"/>
          <p:cNvSpPr/>
          <p:nvPr/>
        </p:nvSpPr>
        <p:spPr>
          <a:xfrm>
            <a:off x="4151237" y="2731300"/>
            <a:ext cx="1569591" cy="54080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검색된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관광지 리스트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24"/>
          <p:cNvSpPr/>
          <p:nvPr/>
        </p:nvSpPr>
        <p:spPr>
          <a:xfrm>
            <a:off x="2185350" y="5668975"/>
            <a:ext cx="1549862" cy="59343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게시글 등록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4" name="Google Shape;604;p24"/>
          <p:cNvCxnSpPr>
            <a:stCxn id="592" idx="2"/>
            <a:endCxn id="603" idx="0"/>
          </p:cNvCxnSpPr>
          <p:nvPr/>
        </p:nvCxnSpPr>
        <p:spPr>
          <a:xfrm flipH="1">
            <a:off x="2960318" y="4966666"/>
            <a:ext cx="5700" cy="70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05" name="Google Shape;605;p24"/>
          <p:cNvCxnSpPr>
            <a:stCxn id="601" idx="3"/>
            <a:endCxn id="602" idx="1"/>
          </p:cNvCxnSpPr>
          <p:nvPr/>
        </p:nvCxnSpPr>
        <p:spPr>
          <a:xfrm>
            <a:off x="3745790" y="3001728"/>
            <a:ext cx="40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06" name="Google Shape;606;p24"/>
          <p:cNvCxnSpPr>
            <a:stCxn id="602" idx="2"/>
            <a:endCxn id="593" idx="0"/>
          </p:cNvCxnSpPr>
          <p:nvPr/>
        </p:nvCxnSpPr>
        <p:spPr>
          <a:xfrm>
            <a:off x="4936033" y="3272105"/>
            <a:ext cx="2400" cy="105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25"/>
          <p:cNvSpPr txBox="1"/>
          <p:nvPr>
            <p:ph type="title"/>
          </p:nvPr>
        </p:nvSpPr>
        <p:spPr>
          <a:xfrm>
            <a:off x="337702" y="667900"/>
            <a:ext cx="9230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ko-KR"/>
              <a:t>UI 설계</a:t>
            </a:r>
            <a:endParaRPr/>
          </a:p>
        </p:txBody>
      </p:sp>
      <p:graphicFrame>
        <p:nvGraphicFramePr>
          <p:cNvPr id="613" name="Google Shape;613;p25"/>
          <p:cNvGraphicFramePr/>
          <p:nvPr/>
        </p:nvGraphicFramePr>
        <p:xfrm>
          <a:off x="0" y="17018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{4081A6DF-0605-4A46-89E1-D9C7A42FFEC2}</a:tableStyleId>
              </a:tblPr>
              <a:tblGrid>
                <a:gridCol w="1469625"/>
                <a:gridCol w="4516525"/>
                <a:gridCol w="1319725"/>
                <a:gridCol w="2600125"/>
              </a:tblGrid>
              <a:tr h="245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작업명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축제/행사 게시판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축제/행사 CRUD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6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관리자가 축제 및 행사 게시글 등록, 수정, 삭제, 조회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544975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614" name="Google Shape;614;p25"/>
          <p:cNvSpPr/>
          <p:nvPr/>
        </p:nvSpPr>
        <p:spPr>
          <a:xfrm>
            <a:off x="398873" y="4354062"/>
            <a:ext cx="1549862" cy="578099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축제/행사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페이지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25"/>
          <p:cNvSpPr/>
          <p:nvPr/>
        </p:nvSpPr>
        <p:spPr>
          <a:xfrm>
            <a:off x="2306222" y="4331712"/>
            <a:ext cx="1569591" cy="61883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행사 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전체 리스트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25"/>
          <p:cNvSpPr/>
          <p:nvPr/>
        </p:nvSpPr>
        <p:spPr>
          <a:xfrm>
            <a:off x="4231863" y="4331712"/>
            <a:ext cx="1569591" cy="61883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게시글 상세페이지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25"/>
          <p:cNvSpPr/>
          <p:nvPr/>
        </p:nvSpPr>
        <p:spPr>
          <a:xfrm>
            <a:off x="6562012" y="3673959"/>
            <a:ext cx="1549862" cy="61883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게시글 수정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25"/>
          <p:cNvSpPr/>
          <p:nvPr/>
        </p:nvSpPr>
        <p:spPr>
          <a:xfrm>
            <a:off x="6562012" y="5222309"/>
            <a:ext cx="1549862" cy="61883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게시글 삭제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9" name="Google Shape;619;p25"/>
          <p:cNvCxnSpPr>
            <a:stCxn id="614" idx="3"/>
            <a:endCxn id="615" idx="1"/>
          </p:cNvCxnSpPr>
          <p:nvPr/>
        </p:nvCxnSpPr>
        <p:spPr>
          <a:xfrm flipH="1" rot="10800000">
            <a:off x="1948735" y="4641012"/>
            <a:ext cx="357600" cy="2100"/>
          </a:xfrm>
          <a:prstGeom prst="bentConnector3">
            <a:avLst>
              <a:gd fmla="val 4998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0" name="Google Shape;620;p25"/>
          <p:cNvCxnSpPr>
            <a:stCxn id="615" idx="3"/>
            <a:endCxn id="616" idx="1"/>
          </p:cNvCxnSpPr>
          <p:nvPr/>
        </p:nvCxnSpPr>
        <p:spPr>
          <a:xfrm>
            <a:off x="3875813" y="4641131"/>
            <a:ext cx="356100" cy="6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1" name="Google Shape;621;p25"/>
          <p:cNvCxnSpPr>
            <a:stCxn id="616" idx="3"/>
            <a:endCxn id="617" idx="1"/>
          </p:cNvCxnSpPr>
          <p:nvPr/>
        </p:nvCxnSpPr>
        <p:spPr>
          <a:xfrm flipH="1" rot="10800000">
            <a:off x="5801454" y="3983231"/>
            <a:ext cx="760500" cy="6579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2" name="Google Shape;622;p25"/>
          <p:cNvCxnSpPr>
            <a:stCxn id="616" idx="3"/>
            <a:endCxn id="618" idx="1"/>
          </p:cNvCxnSpPr>
          <p:nvPr/>
        </p:nvCxnSpPr>
        <p:spPr>
          <a:xfrm>
            <a:off x="5801454" y="4641131"/>
            <a:ext cx="760500" cy="8907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23" name="Google Shape;623;p25"/>
          <p:cNvSpPr/>
          <p:nvPr/>
        </p:nvSpPr>
        <p:spPr>
          <a:xfrm>
            <a:off x="2315375" y="2929150"/>
            <a:ext cx="1549862" cy="57809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게시글 등록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4" name="Google Shape;624;p25"/>
          <p:cNvCxnSpPr>
            <a:stCxn id="615" idx="0"/>
            <a:endCxn id="623" idx="2"/>
          </p:cNvCxnSpPr>
          <p:nvPr/>
        </p:nvCxnSpPr>
        <p:spPr>
          <a:xfrm rot="10800000">
            <a:off x="3090418" y="3507312"/>
            <a:ext cx="600" cy="82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26"/>
          <p:cNvSpPr txBox="1"/>
          <p:nvPr>
            <p:ph type="title"/>
          </p:nvPr>
        </p:nvSpPr>
        <p:spPr>
          <a:xfrm>
            <a:off x="337702" y="667900"/>
            <a:ext cx="9230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ko-KR"/>
              <a:t>UI 설계</a:t>
            </a:r>
            <a:endParaRPr/>
          </a:p>
        </p:txBody>
      </p:sp>
      <p:graphicFrame>
        <p:nvGraphicFramePr>
          <p:cNvPr id="631" name="Google Shape;631;p26"/>
          <p:cNvGraphicFramePr/>
          <p:nvPr/>
        </p:nvGraphicFramePr>
        <p:xfrm>
          <a:off x="0" y="17018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{4081A6DF-0605-4A46-89E1-D9C7A42FFEC2}</a:tableStyleId>
              </a:tblPr>
              <a:tblGrid>
                <a:gridCol w="1469625"/>
                <a:gridCol w="4516525"/>
                <a:gridCol w="1319725"/>
                <a:gridCol w="2600125"/>
              </a:tblGrid>
              <a:tr h="251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작업명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숨은명소 게시판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숨은명소 CRUD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회원이 로그인 후 관광지 등록, 수정, 삭제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6655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632" name="Google Shape;632;p26"/>
          <p:cNvSpPr/>
          <p:nvPr/>
        </p:nvSpPr>
        <p:spPr>
          <a:xfrm>
            <a:off x="229498" y="4353462"/>
            <a:ext cx="1549862" cy="593435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숨은명소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페이지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26"/>
          <p:cNvSpPr/>
          <p:nvPr/>
        </p:nvSpPr>
        <p:spPr>
          <a:xfrm>
            <a:off x="2181222" y="4331412"/>
            <a:ext cx="1569591" cy="635254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숨은명소 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전체 리스트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26"/>
          <p:cNvSpPr/>
          <p:nvPr/>
        </p:nvSpPr>
        <p:spPr>
          <a:xfrm>
            <a:off x="4153738" y="4331412"/>
            <a:ext cx="1569591" cy="635254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숨은명소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상세페이지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26"/>
          <p:cNvSpPr/>
          <p:nvPr/>
        </p:nvSpPr>
        <p:spPr>
          <a:xfrm>
            <a:off x="6437012" y="3351459"/>
            <a:ext cx="1549862" cy="635254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게시글 수정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26"/>
          <p:cNvSpPr/>
          <p:nvPr/>
        </p:nvSpPr>
        <p:spPr>
          <a:xfrm>
            <a:off x="6437012" y="5378559"/>
            <a:ext cx="1549862" cy="635254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게시글 삭제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7" name="Google Shape;637;p26"/>
          <p:cNvCxnSpPr>
            <a:stCxn id="632" idx="3"/>
            <a:endCxn id="633" idx="1"/>
          </p:cNvCxnSpPr>
          <p:nvPr/>
        </p:nvCxnSpPr>
        <p:spPr>
          <a:xfrm flipH="1" rot="10800000">
            <a:off x="1779360" y="4648980"/>
            <a:ext cx="402000" cy="1200"/>
          </a:xfrm>
          <a:prstGeom prst="bentConnector3">
            <a:avLst>
              <a:gd fmla="val 4998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38" name="Google Shape;638;p26"/>
          <p:cNvCxnSpPr>
            <a:stCxn id="633" idx="3"/>
            <a:endCxn id="634" idx="1"/>
          </p:cNvCxnSpPr>
          <p:nvPr/>
        </p:nvCxnSpPr>
        <p:spPr>
          <a:xfrm>
            <a:off x="3750813" y="4649039"/>
            <a:ext cx="402900" cy="6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39" name="Google Shape;639;p26"/>
          <p:cNvCxnSpPr>
            <a:stCxn id="634" idx="3"/>
            <a:endCxn id="635" idx="1"/>
          </p:cNvCxnSpPr>
          <p:nvPr/>
        </p:nvCxnSpPr>
        <p:spPr>
          <a:xfrm flipH="1" rot="10800000">
            <a:off x="5723329" y="3668939"/>
            <a:ext cx="713700" cy="9801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40" name="Google Shape;640;p26"/>
          <p:cNvCxnSpPr>
            <a:stCxn id="634" idx="3"/>
            <a:endCxn id="636" idx="1"/>
          </p:cNvCxnSpPr>
          <p:nvPr/>
        </p:nvCxnSpPr>
        <p:spPr>
          <a:xfrm>
            <a:off x="5723329" y="4649039"/>
            <a:ext cx="713700" cy="10470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41" name="Google Shape;641;p26"/>
          <p:cNvCxnSpPr>
            <a:stCxn id="633" idx="0"/>
            <a:endCxn id="642" idx="2"/>
          </p:cNvCxnSpPr>
          <p:nvPr/>
        </p:nvCxnSpPr>
        <p:spPr>
          <a:xfrm rot="10800000">
            <a:off x="2960918" y="3272112"/>
            <a:ext cx="5100" cy="105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42" name="Google Shape;642;p26"/>
          <p:cNvSpPr/>
          <p:nvPr/>
        </p:nvSpPr>
        <p:spPr>
          <a:xfrm>
            <a:off x="2176199" y="2731325"/>
            <a:ext cx="1569591" cy="54080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게시글 검색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26"/>
          <p:cNvSpPr/>
          <p:nvPr/>
        </p:nvSpPr>
        <p:spPr>
          <a:xfrm>
            <a:off x="4151237" y="2731300"/>
            <a:ext cx="1569591" cy="54080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검색된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관광지 리스트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26"/>
          <p:cNvSpPr/>
          <p:nvPr/>
        </p:nvSpPr>
        <p:spPr>
          <a:xfrm>
            <a:off x="2185350" y="5668975"/>
            <a:ext cx="1549862" cy="59343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게시글 등록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5" name="Google Shape;645;p26"/>
          <p:cNvCxnSpPr>
            <a:stCxn id="633" idx="2"/>
            <a:endCxn id="644" idx="0"/>
          </p:cNvCxnSpPr>
          <p:nvPr/>
        </p:nvCxnSpPr>
        <p:spPr>
          <a:xfrm flipH="1">
            <a:off x="2960318" y="4966666"/>
            <a:ext cx="5700" cy="70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46" name="Google Shape;646;p26"/>
          <p:cNvCxnSpPr>
            <a:stCxn id="642" idx="3"/>
            <a:endCxn id="643" idx="1"/>
          </p:cNvCxnSpPr>
          <p:nvPr/>
        </p:nvCxnSpPr>
        <p:spPr>
          <a:xfrm>
            <a:off x="3745790" y="3001728"/>
            <a:ext cx="40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47" name="Google Shape;647;p26"/>
          <p:cNvCxnSpPr>
            <a:stCxn id="643" idx="2"/>
            <a:endCxn id="634" idx="0"/>
          </p:cNvCxnSpPr>
          <p:nvPr/>
        </p:nvCxnSpPr>
        <p:spPr>
          <a:xfrm>
            <a:off x="4936033" y="3272105"/>
            <a:ext cx="2400" cy="105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27"/>
          <p:cNvSpPr txBox="1"/>
          <p:nvPr>
            <p:ph type="title"/>
          </p:nvPr>
        </p:nvSpPr>
        <p:spPr>
          <a:xfrm>
            <a:off x="337702" y="667900"/>
            <a:ext cx="9230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ko-KR"/>
              <a:t>UI 설계</a:t>
            </a:r>
            <a:endParaRPr/>
          </a:p>
        </p:txBody>
      </p:sp>
      <p:graphicFrame>
        <p:nvGraphicFramePr>
          <p:cNvPr id="654" name="Google Shape;654;p27"/>
          <p:cNvGraphicFramePr/>
          <p:nvPr/>
        </p:nvGraphicFramePr>
        <p:xfrm>
          <a:off x="0" y="17113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{4081A6DF-0605-4A46-89E1-D9C7A42FFEC2}</a:tableStyleId>
              </a:tblPr>
              <a:tblGrid>
                <a:gridCol w="1469625"/>
                <a:gridCol w="4516525"/>
                <a:gridCol w="1319725"/>
                <a:gridCol w="2600125"/>
              </a:tblGrid>
              <a:tr h="2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작업명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교육여행 게시판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교육여행 CRUD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관리자가 다운로드 업로드, 수정, 삭제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656925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655" name="Google Shape;655;p27"/>
          <p:cNvSpPr/>
          <p:nvPr/>
        </p:nvSpPr>
        <p:spPr>
          <a:xfrm>
            <a:off x="1291973" y="4363287"/>
            <a:ext cx="1549862" cy="592339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교육여행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페이지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27"/>
          <p:cNvSpPr/>
          <p:nvPr/>
        </p:nvSpPr>
        <p:spPr>
          <a:xfrm>
            <a:off x="3716613" y="4341237"/>
            <a:ext cx="1569591" cy="634081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다운로드 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전체 리스트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27"/>
          <p:cNvSpPr/>
          <p:nvPr/>
        </p:nvSpPr>
        <p:spPr>
          <a:xfrm>
            <a:off x="6437012" y="3360984"/>
            <a:ext cx="1549862" cy="634081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다운로드 수정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27"/>
          <p:cNvSpPr/>
          <p:nvPr/>
        </p:nvSpPr>
        <p:spPr>
          <a:xfrm>
            <a:off x="6437012" y="5388084"/>
            <a:ext cx="1549862" cy="634081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다운로드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삭제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59" name="Google Shape;659;p27"/>
          <p:cNvCxnSpPr>
            <a:stCxn id="655" idx="3"/>
            <a:endCxn id="656" idx="1"/>
          </p:cNvCxnSpPr>
          <p:nvPr/>
        </p:nvCxnSpPr>
        <p:spPr>
          <a:xfrm flipH="1" rot="10800000">
            <a:off x="2841835" y="4658257"/>
            <a:ext cx="874800" cy="12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60" name="Google Shape;660;p27"/>
          <p:cNvCxnSpPr>
            <a:stCxn id="656" idx="3"/>
            <a:endCxn id="657" idx="1"/>
          </p:cNvCxnSpPr>
          <p:nvPr/>
        </p:nvCxnSpPr>
        <p:spPr>
          <a:xfrm flipH="1" rot="10800000">
            <a:off x="5286204" y="3677878"/>
            <a:ext cx="1150800" cy="980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61" name="Google Shape;661;p27"/>
          <p:cNvCxnSpPr>
            <a:stCxn id="656" idx="3"/>
            <a:endCxn id="658" idx="1"/>
          </p:cNvCxnSpPr>
          <p:nvPr/>
        </p:nvCxnSpPr>
        <p:spPr>
          <a:xfrm>
            <a:off x="5286204" y="4658278"/>
            <a:ext cx="1150800" cy="1046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62" name="Google Shape;662;p27"/>
          <p:cNvCxnSpPr>
            <a:stCxn id="655" idx="0"/>
            <a:endCxn id="663" idx="2"/>
          </p:cNvCxnSpPr>
          <p:nvPr/>
        </p:nvCxnSpPr>
        <p:spPr>
          <a:xfrm flipH="1" rot="10800000">
            <a:off x="2066904" y="3330387"/>
            <a:ext cx="600" cy="103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63" name="Google Shape;663;p27"/>
          <p:cNvSpPr/>
          <p:nvPr/>
        </p:nvSpPr>
        <p:spPr>
          <a:xfrm>
            <a:off x="1282824" y="2790675"/>
            <a:ext cx="1569591" cy="53980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다운로드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업로드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28"/>
          <p:cNvSpPr txBox="1"/>
          <p:nvPr>
            <p:ph type="title"/>
          </p:nvPr>
        </p:nvSpPr>
        <p:spPr>
          <a:xfrm>
            <a:off x="337702" y="667900"/>
            <a:ext cx="9230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ko-KR"/>
              <a:t>UI 설계</a:t>
            </a:r>
            <a:endParaRPr/>
          </a:p>
        </p:txBody>
      </p:sp>
      <p:graphicFrame>
        <p:nvGraphicFramePr>
          <p:cNvPr id="670" name="Google Shape;670;p28"/>
          <p:cNvGraphicFramePr/>
          <p:nvPr/>
        </p:nvGraphicFramePr>
        <p:xfrm>
          <a:off x="0" y="16922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{4081A6DF-0605-4A46-89E1-D9C7A42FFEC2}</a:tableStyleId>
              </a:tblPr>
              <a:tblGrid>
                <a:gridCol w="1469625"/>
                <a:gridCol w="4516525"/>
                <a:gridCol w="1319725"/>
                <a:gridCol w="2600125"/>
              </a:tblGrid>
              <a:tr h="245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작업명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관광안내소 게시판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관광안내소 CRUD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관리자가 관광안내소 등록, 수정, 삭제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553375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671" name="Google Shape;671;p28"/>
          <p:cNvSpPr/>
          <p:nvPr/>
        </p:nvSpPr>
        <p:spPr>
          <a:xfrm>
            <a:off x="2057573" y="4343937"/>
            <a:ext cx="1549862" cy="579166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관광안내소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페이지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28"/>
          <p:cNvSpPr/>
          <p:nvPr/>
        </p:nvSpPr>
        <p:spPr>
          <a:xfrm>
            <a:off x="4153738" y="4321887"/>
            <a:ext cx="1569591" cy="61998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관광안내소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지도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28"/>
          <p:cNvSpPr/>
          <p:nvPr/>
        </p:nvSpPr>
        <p:spPr>
          <a:xfrm>
            <a:off x="6437012" y="3292084"/>
            <a:ext cx="1549862" cy="61998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관광안내소 수정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28"/>
          <p:cNvSpPr/>
          <p:nvPr/>
        </p:nvSpPr>
        <p:spPr>
          <a:xfrm>
            <a:off x="6437012" y="5380759"/>
            <a:ext cx="1549862" cy="61998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관광안내소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삭제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5" name="Google Shape;675;p28"/>
          <p:cNvCxnSpPr>
            <a:stCxn id="671" idx="3"/>
            <a:endCxn id="672" idx="1"/>
          </p:cNvCxnSpPr>
          <p:nvPr/>
        </p:nvCxnSpPr>
        <p:spPr>
          <a:xfrm flipH="1" rot="10800000">
            <a:off x="3607435" y="4632020"/>
            <a:ext cx="546300" cy="1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76" name="Google Shape;676;p28"/>
          <p:cNvCxnSpPr>
            <a:stCxn id="672" idx="3"/>
            <a:endCxn id="673" idx="1"/>
          </p:cNvCxnSpPr>
          <p:nvPr/>
        </p:nvCxnSpPr>
        <p:spPr>
          <a:xfrm flipH="1" rot="10800000">
            <a:off x="5723329" y="3601977"/>
            <a:ext cx="713700" cy="10299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77" name="Google Shape;677;p28"/>
          <p:cNvCxnSpPr>
            <a:stCxn id="672" idx="3"/>
            <a:endCxn id="674" idx="1"/>
          </p:cNvCxnSpPr>
          <p:nvPr/>
        </p:nvCxnSpPr>
        <p:spPr>
          <a:xfrm>
            <a:off x="5723329" y="4631877"/>
            <a:ext cx="713700" cy="10590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78" name="Google Shape;678;p28"/>
          <p:cNvCxnSpPr>
            <a:endCxn id="679" idx="2"/>
          </p:cNvCxnSpPr>
          <p:nvPr/>
        </p:nvCxnSpPr>
        <p:spPr>
          <a:xfrm flipH="1" rot="10800000">
            <a:off x="2781620" y="3249602"/>
            <a:ext cx="51600" cy="107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79" name="Google Shape;679;p28"/>
          <p:cNvSpPr/>
          <p:nvPr/>
        </p:nvSpPr>
        <p:spPr>
          <a:xfrm>
            <a:off x="2048424" y="2721800"/>
            <a:ext cx="1569591" cy="52780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관광안내소 검색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28"/>
          <p:cNvSpPr/>
          <p:nvPr/>
        </p:nvSpPr>
        <p:spPr>
          <a:xfrm>
            <a:off x="4151237" y="2721775"/>
            <a:ext cx="1569591" cy="52780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관광안내소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28"/>
          <p:cNvSpPr/>
          <p:nvPr/>
        </p:nvSpPr>
        <p:spPr>
          <a:xfrm>
            <a:off x="2057575" y="5592825"/>
            <a:ext cx="1549862" cy="57916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관광안내소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등록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2" name="Google Shape;682;p28"/>
          <p:cNvCxnSpPr>
            <a:stCxn id="671" idx="2"/>
            <a:endCxn id="681" idx="0"/>
          </p:cNvCxnSpPr>
          <p:nvPr/>
        </p:nvCxnSpPr>
        <p:spPr>
          <a:xfrm>
            <a:off x="2832504" y="4923103"/>
            <a:ext cx="0" cy="66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83" name="Google Shape;683;p28"/>
          <p:cNvCxnSpPr>
            <a:stCxn id="679" idx="3"/>
            <a:endCxn id="680" idx="1"/>
          </p:cNvCxnSpPr>
          <p:nvPr/>
        </p:nvCxnSpPr>
        <p:spPr>
          <a:xfrm>
            <a:off x="3618015" y="2985701"/>
            <a:ext cx="53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84" name="Google Shape;684;p28"/>
          <p:cNvCxnSpPr>
            <a:stCxn id="680" idx="2"/>
            <a:endCxn id="672" idx="0"/>
          </p:cNvCxnSpPr>
          <p:nvPr/>
        </p:nvCxnSpPr>
        <p:spPr>
          <a:xfrm>
            <a:off x="4936033" y="3249577"/>
            <a:ext cx="2400" cy="107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29"/>
          <p:cNvSpPr txBox="1"/>
          <p:nvPr>
            <p:ph type="title"/>
          </p:nvPr>
        </p:nvSpPr>
        <p:spPr>
          <a:xfrm>
            <a:off x="337702" y="667900"/>
            <a:ext cx="9230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ko-KR"/>
              <a:t>UI 설계</a:t>
            </a:r>
            <a:endParaRPr/>
          </a:p>
        </p:txBody>
      </p:sp>
      <p:graphicFrame>
        <p:nvGraphicFramePr>
          <p:cNvPr id="691" name="Google Shape;691;p29"/>
          <p:cNvGraphicFramePr/>
          <p:nvPr/>
        </p:nvGraphicFramePr>
        <p:xfrm>
          <a:off x="0" y="17113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{4081A6DF-0605-4A46-89E1-D9C7A42FFEC2}</a:tableStyleId>
              </a:tblPr>
              <a:tblGrid>
                <a:gridCol w="1469625"/>
                <a:gridCol w="4516525"/>
                <a:gridCol w="1319725"/>
                <a:gridCol w="2600125"/>
              </a:tblGrid>
              <a:tr h="244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작업명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시티투어 게시판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시티투어 CRUD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관리자가 시티투어 등록, 수정, 삭제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536575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692" name="Google Shape;692;p29"/>
          <p:cNvSpPr/>
          <p:nvPr/>
        </p:nvSpPr>
        <p:spPr>
          <a:xfrm>
            <a:off x="1768048" y="4050687"/>
            <a:ext cx="1549862" cy="577031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시티투어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페이지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9"/>
          <p:cNvSpPr/>
          <p:nvPr/>
        </p:nvSpPr>
        <p:spPr>
          <a:xfrm>
            <a:off x="4096638" y="4028637"/>
            <a:ext cx="1569591" cy="617694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관련 도시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페이지 이동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29"/>
          <p:cNvSpPr/>
          <p:nvPr/>
        </p:nvSpPr>
        <p:spPr>
          <a:xfrm>
            <a:off x="6437012" y="3112084"/>
            <a:ext cx="1549862" cy="617694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시티투어 수정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29"/>
          <p:cNvSpPr/>
          <p:nvPr/>
        </p:nvSpPr>
        <p:spPr>
          <a:xfrm>
            <a:off x="6437012" y="5227909"/>
            <a:ext cx="1549862" cy="617694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시티투어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삭제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6" name="Google Shape;696;p29"/>
          <p:cNvCxnSpPr>
            <a:stCxn id="692" idx="3"/>
            <a:endCxn id="693" idx="1"/>
          </p:cNvCxnSpPr>
          <p:nvPr/>
        </p:nvCxnSpPr>
        <p:spPr>
          <a:xfrm flipH="1" rot="10800000">
            <a:off x="3317910" y="4337403"/>
            <a:ext cx="778800" cy="18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97" name="Google Shape;697;p29"/>
          <p:cNvCxnSpPr>
            <a:stCxn id="693" idx="3"/>
            <a:endCxn id="694" idx="1"/>
          </p:cNvCxnSpPr>
          <p:nvPr/>
        </p:nvCxnSpPr>
        <p:spPr>
          <a:xfrm flipH="1" rot="10800000">
            <a:off x="5666229" y="3420984"/>
            <a:ext cx="770700" cy="9165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98" name="Google Shape;698;p29"/>
          <p:cNvCxnSpPr>
            <a:stCxn id="693" idx="3"/>
            <a:endCxn id="695" idx="1"/>
          </p:cNvCxnSpPr>
          <p:nvPr/>
        </p:nvCxnSpPr>
        <p:spPr>
          <a:xfrm>
            <a:off x="5666229" y="4337484"/>
            <a:ext cx="770700" cy="11994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99" name="Google Shape;699;p29"/>
          <p:cNvSpPr/>
          <p:nvPr/>
        </p:nvSpPr>
        <p:spPr>
          <a:xfrm>
            <a:off x="1768050" y="5611875"/>
            <a:ext cx="1549862" cy="577031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관광안내소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등록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0" name="Google Shape;700;p29"/>
          <p:cNvCxnSpPr>
            <a:stCxn id="692" idx="2"/>
            <a:endCxn id="699" idx="0"/>
          </p:cNvCxnSpPr>
          <p:nvPr/>
        </p:nvCxnSpPr>
        <p:spPr>
          <a:xfrm>
            <a:off x="2542979" y="4627718"/>
            <a:ext cx="0" cy="98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6f46fbf81e_0_807"/>
          <p:cNvSpPr txBox="1"/>
          <p:nvPr>
            <p:ph type="title"/>
          </p:nvPr>
        </p:nvSpPr>
        <p:spPr>
          <a:xfrm>
            <a:off x="337702" y="667900"/>
            <a:ext cx="9230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ko-KR"/>
              <a:t>설계 ERD</a:t>
            </a:r>
            <a:endParaRPr/>
          </a:p>
        </p:txBody>
      </p:sp>
      <p:pic>
        <p:nvPicPr>
          <p:cNvPr id="97" name="Google Shape;97;g16f46fbf81e_0_8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91350"/>
            <a:ext cx="9906000" cy="516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0"/>
          <p:cNvSpPr txBox="1"/>
          <p:nvPr>
            <p:ph type="title"/>
          </p:nvPr>
        </p:nvSpPr>
        <p:spPr>
          <a:xfrm>
            <a:off x="337702" y="667900"/>
            <a:ext cx="9230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ko-KR"/>
              <a:t>UI 설계</a:t>
            </a:r>
            <a:endParaRPr/>
          </a:p>
        </p:txBody>
      </p:sp>
      <p:graphicFrame>
        <p:nvGraphicFramePr>
          <p:cNvPr id="707" name="Google Shape;707;p30"/>
          <p:cNvGraphicFramePr/>
          <p:nvPr/>
        </p:nvGraphicFramePr>
        <p:xfrm>
          <a:off x="0" y="17113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{4081A6DF-0605-4A46-89E1-D9C7A42FFEC2}</a:tableStyleId>
              </a:tblPr>
              <a:tblGrid>
                <a:gridCol w="1469625"/>
                <a:gridCol w="4516525"/>
                <a:gridCol w="1319725"/>
                <a:gridCol w="2600125"/>
              </a:tblGrid>
              <a:tr h="244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작업명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사진공모전 게시판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사진공모전 CRUD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관리자가 사진공모전 등록, 수정, 삭제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536575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708" name="Google Shape;708;p30"/>
          <p:cNvSpPr/>
          <p:nvPr/>
        </p:nvSpPr>
        <p:spPr>
          <a:xfrm>
            <a:off x="2057573" y="4362987"/>
            <a:ext cx="1549862" cy="577031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사진공모전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페이지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30"/>
          <p:cNvSpPr/>
          <p:nvPr/>
        </p:nvSpPr>
        <p:spPr>
          <a:xfrm>
            <a:off x="4153738" y="4340937"/>
            <a:ext cx="1569591" cy="617694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사진공모전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상세보기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30"/>
          <p:cNvSpPr/>
          <p:nvPr/>
        </p:nvSpPr>
        <p:spPr>
          <a:xfrm>
            <a:off x="6437012" y="3311134"/>
            <a:ext cx="1549862" cy="617694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사진공모전 수정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30"/>
          <p:cNvSpPr/>
          <p:nvPr/>
        </p:nvSpPr>
        <p:spPr>
          <a:xfrm>
            <a:off x="6437012" y="5399809"/>
            <a:ext cx="1549862" cy="617694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사진공모전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삭제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2" name="Google Shape;712;p30"/>
          <p:cNvCxnSpPr>
            <a:stCxn id="708" idx="3"/>
            <a:endCxn id="709" idx="1"/>
          </p:cNvCxnSpPr>
          <p:nvPr/>
        </p:nvCxnSpPr>
        <p:spPr>
          <a:xfrm flipH="1" rot="10800000">
            <a:off x="3607435" y="4649703"/>
            <a:ext cx="546300" cy="1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13" name="Google Shape;713;p30"/>
          <p:cNvCxnSpPr>
            <a:stCxn id="709" idx="3"/>
            <a:endCxn id="710" idx="1"/>
          </p:cNvCxnSpPr>
          <p:nvPr/>
        </p:nvCxnSpPr>
        <p:spPr>
          <a:xfrm flipH="1" rot="10800000">
            <a:off x="5723329" y="3619884"/>
            <a:ext cx="713700" cy="10299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14" name="Google Shape;714;p30"/>
          <p:cNvCxnSpPr>
            <a:stCxn id="709" idx="3"/>
            <a:endCxn id="711" idx="1"/>
          </p:cNvCxnSpPr>
          <p:nvPr/>
        </p:nvCxnSpPr>
        <p:spPr>
          <a:xfrm>
            <a:off x="5723329" y="4649784"/>
            <a:ext cx="713700" cy="10590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15" name="Google Shape;715;p30"/>
          <p:cNvCxnSpPr>
            <a:endCxn id="716" idx="2"/>
          </p:cNvCxnSpPr>
          <p:nvPr/>
        </p:nvCxnSpPr>
        <p:spPr>
          <a:xfrm flipH="1" rot="10800000">
            <a:off x="2781620" y="3266706"/>
            <a:ext cx="51600" cy="107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16" name="Google Shape;716;p30"/>
          <p:cNvSpPr/>
          <p:nvPr/>
        </p:nvSpPr>
        <p:spPr>
          <a:xfrm>
            <a:off x="2048424" y="2740850"/>
            <a:ext cx="1569591" cy="52585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사진공모전 검색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0"/>
          <p:cNvSpPr/>
          <p:nvPr/>
        </p:nvSpPr>
        <p:spPr>
          <a:xfrm>
            <a:off x="4151237" y="2740825"/>
            <a:ext cx="1569591" cy="52585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사진공모전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30"/>
          <p:cNvSpPr/>
          <p:nvPr/>
        </p:nvSpPr>
        <p:spPr>
          <a:xfrm>
            <a:off x="2057575" y="5611875"/>
            <a:ext cx="1549862" cy="577031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사진공모전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등록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9" name="Google Shape;719;p30"/>
          <p:cNvCxnSpPr>
            <a:stCxn id="708" idx="2"/>
            <a:endCxn id="718" idx="0"/>
          </p:cNvCxnSpPr>
          <p:nvPr/>
        </p:nvCxnSpPr>
        <p:spPr>
          <a:xfrm>
            <a:off x="2832504" y="4940018"/>
            <a:ext cx="0" cy="67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20" name="Google Shape;720;p30"/>
          <p:cNvCxnSpPr>
            <a:stCxn id="716" idx="3"/>
            <a:endCxn id="717" idx="1"/>
          </p:cNvCxnSpPr>
          <p:nvPr/>
        </p:nvCxnSpPr>
        <p:spPr>
          <a:xfrm>
            <a:off x="3618015" y="3003778"/>
            <a:ext cx="53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21" name="Google Shape;721;p30"/>
          <p:cNvCxnSpPr>
            <a:stCxn id="717" idx="2"/>
            <a:endCxn id="709" idx="0"/>
          </p:cNvCxnSpPr>
          <p:nvPr/>
        </p:nvCxnSpPr>
        <p:spPr>
          <a:xfrm>
            <a:off x="4936033" y="3266681"/>
            <a:ext cx="2400" cy="107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31"/>
          <p:cNvSpPr txBox="1"/>
          <p:nvPr>
            <p:ph type="title"/>
          </p:nvPr>
        </p:nvSpPr>
        <p:spPr>
          <a:xfrm>
            <a:off x="337702" y="667900"/>
            <a:ext cx="9230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ko-KR"/>
              <a:t>UI 설계</a:t>
            </a:r>
            <a:endParaRPr/>
          </a:p>
        </p:txBody>
      </p:sp>
      <p:graphicFrame>
        <p:nvGraphicFramePr>
          <p:cNvPr id="728" name="Google Shape;728;p31"/>
          <p:cNvGraphicFramePr/>
          <p:nvPr/>
        </p:nvGraphicFramePr>
        <p:xfrm>
          <a:off x="0" y="17018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{4081A6DF-0605-4A46-89E1-D9C7A42FFEC2}</a:tableStyleId>
              </a:tblPr>
              <a:tblGrid>
                <a:gridCol w="1469625"/>
                <a:gridCol w="4516525"/>
                <a:gridCol w="1319725"/>
                <a:gridCol w="2600125"/>
              </a:tblGrid>
              <a:tr h="245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작업명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여행플래너 게시판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여행플래너 CRUD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6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회원이 로그인 후 여행플래너 등록, 수정, 삭제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544975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729" name="Google Shape;729;p31"/>
          <p:cNvSpPr/>
          <p:nvPr/>
        </p:nvSpPr>
        <p:spPr>
          <a:xfrm>
            <a:off x="2057573" y="4353462"/>
            <a:ext cx="1549862" cy="578099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여행플래너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페이지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31"/>
          <p:cNvSpPr/>
          <p:nvPr/>
        </p:nvSpPr>
        <p:spPr>
          <a:xfrm>
            <a:off x="4153738" y="4331412"/>
            <a:ext cx="1569591" cy="61883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여행플래너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상세보기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31"/>
          <p:cNvSpPr/>
          <p:nvPr/>
        </p:nvSpPr>
        <p:spPr>
          <a:xfrm>
            <a:off x="6437012" y="3301609"/>
            <a:ext cx="1549862" cy="61883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여행플래너 수정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31"/>
          <p:cNvSpPr/>
          <p:nvPr/>
        </p:nvSpPr>
        <p:spPr>
          <a:xfrm>
            <a:off x="6437012" y="5390284"/>
            <a:ext cx="1549862" cy="61883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여행플래너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삭제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3" name="Google Shape;733;p31"/>
          <p:cNvCxnSpPr>
            <a:stCxn id="729" idx="3"/>
            <a:endCxn id="730" idx="1"/>
          </p:cNvCxnSpPr>
          <p:nvPr/>
        </p:nvCxnSpPr>
        <p:spPr>
          <a:xfrm flipH="1" rot="10800000">
            <a:off x="3607435" y="4640712"/>
            <a:ext cx="546300" cy="1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34" name="Google Shape;734;p31"/>
          <p:cNvCxnSpPr>
            <a:stCxn id="730" idx="3"/>
            <a:endCxn id="731" idx="1"/>
          </p:cNvCxnSpPr>
          <p:nvPr/>
        </p:nvCxnSpPr>
        <p:spPr>
          <a:xfrm flipH="1" rot="10800000">
            <a:off x="5723329" y="3610931"/>
            <a:ext cx="713700" cy="10299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35" name="Google Shape;735;p31"/>
          <p:cNvCxnSpPr>
            <a:stCxn id="730" idx="3"/>
            <a:endCxn id="732" idx="1"/>
          </p:cNvCxnSpPr>
          <p:nvPr/>
        </p:nvCxnSpPr>
        <p:spPr>
          <a:xfrm>
            <a:off x="5723329" y="4640831"/>
            <a:ext cx="713700" cy="10590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36" name="Google Shape;736;p31"/>
          <p:cNvCxnSpPr>
            <a:endCxn id="737" idx="2"/>
          </p:cNvCxnSpPr>
          <p:nvPr/>
        </p:nvCxnSpPr>
        <p:spPr>
          <a:xfrm flipH="1" rot="10800000">
            <a:off x="2781620" y="3258154"/>
            <a:ext cx="51600" cy="107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37" name="Google Shape;737;p31"/>
          <p:cNvSpPr/>
          <p:nvPr/>
        </p:nvSpPr>
        <p:spPr>
          <a:xfrm>
            <a:off x="2048424" y="2731325"/>
            <a:ext cx="1569591" cy="52682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여행플래너 검색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31"/>
          <p:cNvSpPr/>
          <p:nvPr/>
        </p:nvSpPr>
        <p:spPr>
          <a:xfrm>
            <a:off x="4153737" y="2731325"/>
            <a:ext cx="1569591" cy="52682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여행플래너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31"/>
          <p:cNvSpPr/>
          <p:nvPr/>
        </p:nvSpPr>
        <p:spPr>
          <a:xfrm>
            <a:off x="2057575" y="5602350"/>
            <a:ext cx="1549862" cy="57809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여행플래너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등록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0" name="Google Shape;740;p31"/>
          <p:cNvCxnSpPr>
            <a:stCxn id="729" idx="2"/>
            <a:endCxn id="739" idx="0"/>
          </p:cNvCxnSpPr>
          <p:nvPr/>
        </p:nvCxnSpPr>
        <p:spPr>
          <a:xfrm>
            <a:off x="2832504" y="4931561"/>
            <a:ext cx="0" cy="67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41" name="Google Shape;741;p31"/>
          <p:cNvCxnSpPr>
            <a:stCxn id="737" idx="3"/>
            <a:endCxn id="738" idx="1"/>
          </p:cNvCxnSpPr>
          <p:nvPr/>
        </p:nvCxnSpPr>
        <p:spPr>
          <a:xfrm>
            <a:off x="3618015" y="2994740"/>
            <a:ext cx="53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42" name="Google Shape;742;p31"/>
          <p:cNvCxnSpPr>
            <a:stCxn id="738" idx="2"/>
            <a:endCxn id="730" idx="0"/>
          </p:cNvCxnSpPr>
          <p:nvPr/>
        </p:nvCxnSpPr>
        <p:spPr>
          <a:xfrm>
            <a:off x="4938533" y="3258154"/>
            <a:ext cx="0" cy="107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2"/>
          <p:cNvSpPr txBox="1"/>
          <p:nvPr>
            <p:ph type="title"/>
          </p:nvPr>
        </p:nvSpPr>
        <p:spPr>
          <a:xfrm>
            <a:off x="337702" y="667900"/>
            <a:ext cx="9230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ko-KR"/>
              <a:t>UI 설계</a:t>
            </a:r>
            <a:endParaRPr/>
          </a:p>
        </p:txBody>
      </p:sp>
      <p:graphicFrame>
        <p:nvGraphicFramePr>
          <p:cNvPr id="749" name="Google Shape;749;p32"/>
          <p:cNvGraphicFramePr/>
          <p:nvPr/>
        </p:nvGraphicFramePr>
        <p:xfrm>
          <a:off x="0" y="17018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{4081A6DF-0605-4A46-89E1-D9C7A42FFEC2}</a:tableStyleId>
              </a:tblPr>
              <a:tblGrid>
                <a:gridCol w="1469625"/>
                <a:gridCol w="4516525"/>
                <a:gridCol w="1319725"/>
                <a:gridCol w="2600125"/>
              </a:tblGrid>
              <a:tr h="245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작업명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여행일정 게시판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여행일정 CRUD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6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회원이 로그인 후 여행일정 등록, 수정, 삭제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544975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750" name="Google Shape;750;p32"/>
          <p:cNvSpPr/>
          <p:nvPr/>
        </p:nvSpPr>
        <p:spPr>
          <a:xfrm>
            <a:off x="2057573" y="4353462"/>
            <a:ext cx="1549862" cy="578099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여행일정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페이지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32"/>
          <p:cNvSpPr/>
          <p:nvPr/>
        </p:nvSpPr>
        <p:spPr>
          <a:xfrm>
            <a:off x="4153738" y="4331412"/>
            <a:ext cx="1569591" cy="61883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여행일정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상세보기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32"/>
          <p:cNvSpPr/>
          <p:nvPr/>
        </p:nvSpPr>
        <p:spPr>
          <a:xfrm>
            <a:off x="6437012" y="3301609"/>
            <a:ext cx="1549862" cy="61883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여행일정 수정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32"/>
          <p:cNvSpPr/>
          <p:nvPr/>
        </p:nvSpPr>
        <p:spPr>
          <a:xfrm>
            <a:off x="6437012" y="5390284"/>
            <a:ext cx="1549862" cy="61883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여행일정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삭제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32"/>
          <p:cNvCxnSpPr>
            <a:stCxn id="750" idx="3"/>
            <a:endCxn id="751" idx="1"/>
          </p:cNvCxnSpPr>
          <p:nvPr/>
        </p:nvCxnSpPr>
        <p:spPr>
          <a:xfrm flipH="1" rot="10800000">
            <a:off x="3607435" y="4640712"/>
            <a:ext cx="546300" cy="1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55" name="Google Shape;755;p32"/>
          <p:cNvCxnSpPr>
            <a:stCxn id="751" idx="3"/>
            <a:endCxn id="752" idx="1"/>
          </p:cNvCxnSpPr>
          <p:nvPr/>
        </p:nvCxnSpPr>
        <p:spPr>
          <a:xfrm flipH="1" rot="10800000">
            <a:off x="5723329" y="3610931"/>
            <a:ext cx="713700" cy="10299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56" name="Google Shape;756;p32"/>
          <p:cNvCxnSpPr>
            <a:stCxn id="751" idx="3"/>
            <a:endCxn id="753" idx="1"/>
          </p:cNvCxnSpPr>
          <p:nvPr/>
        </p:nvCxnSpPr>
        <p:spPr>
          <a:xfrm>
            <a:off x="5723329" y="4640831"/>
            <a:ext cx="713700" cy="10590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57" name="Google Shape;757;p32"/>
          <p:cNvCxnSpPr>
            <a:endCxn id="758" idx="2"/>
          </p:cNvCxnSpPr>
          <p:nvPr/>
        </p:nvCxnSpPr>
        <p:spPr>
          <a:xfrm flipH="1" rot="10800000">
            <a:off x="2781620" y="3258154"/>
            <a:ext cx="51600" cy="107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58" name="Google Shape;758;p32"/>
          <p:cNvSpPr/>
          <p:nvPr/>
        </p:nvSpPr>
        <p:spPr>
          <a:xfrm>
            <a:off x="2048424" y="2731325"/>
            <a:ext cx="1569591" cy="52682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여행일정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32"/>
          <p:cNvSpPr/>
          <p:nvPr/>
        </p:nvSpPr>
        <p:spPr>
          <a:xfrm>
            <a:off x="4153737" y="2731325"/>
            <a:ext cx="1569591" cy="52682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여행일정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32"/>
          <p:cNvSpPr/>
          <p:nvPr/>
        </p:nvSpPr>
        <p:spPr>
          <a:xfrm>
            <a:off x="2057575" y="5602350"/>
            <a:ext cx="1549862" cy="57809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여행일정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등록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1" name="Google Shape;761;p32"/>
          <p:cNvCxnSpPr>
            <a:stCxn id="750" idx="2"/>
            <a:endCxn id="760" idx="0"/>
          </p:cNvCxnSpPr>
          <p:nvPr/>
        </p:nvCxnSpPr>
        <p:spPr>
          <a:xfrm>
            <a:off x="2832504" y="4931561"/>
            <a:ext cx="0" cy="67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62" name="Google Shape;762;p32"/>
          <p:cNvCxnSpPr>
            <a:stCxn id="758" idx="3"/>
            <a:endCxn id="759" idx="1"/>
          </p:cNvCxnSpPr>
          <p:nvPr/>
        </p:nvCxnSpPr>
        <p:spPr>
          <a:xfrm>
            <a:off x="3618015" y="2994740"/>
            <a:ext cx="53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63" name="Google Shape;763;p32"/>
          <p:cNvCxnSpPr>
            <a:stCxn id="759" idx="2"/>
            <a:endCxn id="751" idx="0"/>
          </p:cNvCxnSpPr>
          <p:nvPr/>
        </p:nvCxnSpPr>
        <p:spPr>
          <a:xfrm>
            <a:off x="4938533" y="3258154"/>
            <a:ext cx="0" cy="107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33"/>
          <p:cNvSpPr txBox="1"/>
          <p:nvPr>
            <p:ph type="title"/>
          </p:nvPr>
        </p:nvSpPr>
        <p:spPr>
          <a:xfrm>
            <a:off x="337702" y="667900"/>
            <a:ext cx="9230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ko-KR"/>
              <a:t>UI 설계</a:t>
            </a:r>
            <a:endParaRPr/>
          </a:p>
        </p:txBody>
      </p:sp>
      <p:graphicFrame>
        <p:nvGraphicFramePr>
          <p:cNvPr id="770" name="Google Shape;770;p33"/>
          <p:cNvGraphicFramePr/>
          <p:nvPr/>
        </p:nvGraphicFramePr>
        <p:xfrm>
          <a:off x="0" y="1695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{4081A6DF-0605-4A46-89E1-D9C7A42FFEC2}</a:tableStyleId>
              </a:tblPr>
              <a:tblGrid>
                <a:gridCol w="1469625"/>
                <a:gridCol w="4516525"/>
                <a:gridCol w="1319725"/>
                <a:gridCol w="2600125"/>
              </a:tblGrid>
              <a:tr h="24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작업명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알림소식 게시판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알림소식 CRUD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8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관리자가 알림소식 등록, 수정, 삭제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5504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771" name="Google Shape;771;p33"/>
          <p:cNvSpPr/>
          <p:nvPr/>
        </p:nvSpPr>
        <p:spPr>
          <a:xfrm>
            <a:off x="2057573" y="4369680"/>
            <a:ext cx="1549862" cy="578795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알림소식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페이지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33"/>
          <p:cNvSpPr/>
          <p:nvPr/>
        </p:nvSpPr>
        <p:spPr>
          <a:xfrm>
            <a:off x="4153738" y="4347432"/>
            <a:ext cx="1569591" cy="619582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알림소식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상세보기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33"/>
          <p:cNvSpPr/>
          <p:nvPr/>
        </p:nvSpPr>
        <p:spPr>
          <a:xfrm>
            <a:off x="6437012" y="3317629"/>
            <a:ext cx="1549862" cy="619582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알림소식 수정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33"/>
          <p:cNvSpPr/>
          <p:nvPr/>
        </p:nvSpPr>
        <p:spPr>
          <a:xfrm>
            <a:off x="6437012" y="5406304"/>
            <a:ext cx="1549862" cy="619582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알림소식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삭제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75" name="Google Shape;775;p33"/>
          <p:cNvCxnSpPr>
            <a:stCxn id="771" idx="3"/>
            <a:endCxn id="772" idx="1"/>
          </p:cNvCxnSpPr>
          <p:nvPr/>
        </p:nvCxnSpPr>
        <p:spPr>
          <a:xfrm flipH="1" rot="10800000">
            <a:off x="3607435" y="4657278"/>
            <a:ext cx="546300" cy="1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76" name="Google Shape;776;p33"/>
          <p:cNvCxnSpPr>
            <a:stCxn id="772" idx="3"/>
            <a:endCxn id="773" idx="1"/>
          </p:cNvCxnSpPr>
          <p:nvPr/>
        </p:nvCxnSpPr>
        <p:spPr>
          <a:xfrm flipH="1" rot="10800000">
            <a:off x="5723329" y="3627323"/>
            <a:ext cx="713700" cy="10299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77" name="Google Shape;777;p33"/>
          <p:cNvCxnSpPr>
            <a:stCxn id="772" idx="3"/>
            <a:endCxn id="774" idx="1"/>
          </p:cNvCxnSpPr>
          <p:nvPr/>
        </p:nvCxnSpPr>
        <p:spPr>
          <a:xfrm>
            <a:off x="5723329" y="4657223"/>
            <a:ext cx="713700" cy="10590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78" name="Google Shape;778;p33"/>
          <p:cNvCxnSpPr>
            <a:endCxn id="779" idx="2"/>
          </p:cNvCxnSpPr>
          <p:nvPr/>
        </p:nvCxnSpPr>
        <p:spPr>
          <a:xfrm flipH="1" rot="10800000">
            <a:off x="2781620" y="3275258"/>
            <a:ext cx="51600" cy="107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79" name="Google Shape;779;p33"/>
          <p:cNvSpPr/>
          <p:nvPr/>
        </p:nvSpPr>
        <p:spPr>
          <a:xfrm>
            <a:off x="2048424" y="2747795"/>
            <a:ext cx="1569591" cy="527463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알림소식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33"/>
          <p:cNvSpPr/>
          <p:nvPr/>
        </p:nvSpPr>
        <p:spPr>
          <a:xfrm>
            <a:off x="4153737" y="2747795"/>
            <a:ext cx="1569591" cy="527463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알림소식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33"/>
          <p:cNvSpPr/>
          <p:nvPr/>
        </p:nvSpPr>
        <p:spPr>
          <a:xfrm>
            <a:off x="2057575" y="5618568"/>
            <a:ext cx="1549862" cy="57879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알림소식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등록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2" name="Google Shape;782;p33"/>
          <p:cNvCxnSpPr>
            <a:stCxn id="771" idx="2"/>
            <a:endCxn id="781" idx="0"/>
          </p:cNvCxnSpPr>
          <p:nvPr/>
        </p:nvCxnSpPr>
        <p:spPr>
          <a:xfrm>
            <a:off x="2832504" y="4948475"/>
            <a:ext cx="0" cy="67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83" name="Google Shape;783;p33"/>
          <p:cNvCxnSpPr>
            <a:stCxn id="779" idx="3"/>
            <a:endCxn id="780" idx="1"/>
          </p:cNvCxnSpPr>
          <p:nvPr/>
        </p:nvCxnSpPr>
        <p:spPr>
          <a:xfrm>
            <a:off x="3618015" y="3011527"/>
            <a:ext cx="53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84" name="Google Shape;784;p33"/>
          <p:cNvCxnSpPr>
            <a:stCxn id="780" idx="2"/>
            <a:endCxn id="772" idx="0"/>
          </p:cNvCxnSpPr>
          <p:nvPr/>
        </p:nvCxnSpPr>
        <p:spPr>
          <a:xfrm>
            <a:off x="4938533" y="3275258"/>
            <a:ext cx="0" cy="107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34"/>
          <p:cNvSpPr txBox="1"/>
          <p:nvPr>
            <p:ph type="title"/>
          </p:nvPr>
        </p:nvSpPr>
        <p:spPr>
          <a:xfrm>
            <a:off x="337702" y="667900"/>
            <a:ext cx="9230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ko-KR"/>
              <a:t>UI 설계</a:t>
            </a:r>
            <a:endParaRPr/>
          </a:p>
        </p:txBody>
      </p:sp>
      <p:graphicFrame>
        <p:nvGraphicFramePr>
          <p:cNvPr id="791" name="Google Shape;791;p34"/>
          <p:cNvGraphicFramePr/>
          <p:nvPr/>
        </p:nvGraphicFramePr>
        <p:xfrm>
          <a:off x="0" y="16922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{4081A6DF-0605-4A46-89E1-D9C7A42FFEC2}</a:tableStyleId>
              </a:tblPr>
              <a:tblGrid>
                <a:gridCol w="1469625"/>
                <a:gridCol w="4516525"/>
                <a:gridCol w="1319725"/>
                <a:gridCol w="2600125"/>
              </a:tblGrid>
              <a:tr h="245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작업명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관광불편신고 게시판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관광불편신고 CRUD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관리자가 관광불편신고 등록, 수정, 삭제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553375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792" name="Google Shape;792;p34"/>
          <p:cNvSpPr/>
          <p:nvPr/>
        </p:nvSpPr>
        <p:spPr>
          <a:xfrm>
            <a:off x="1831373" y="4133862"/>
            <a:ext cx="1549862" cy="579166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관광불편신고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페이지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34"/>
          <p:cNvSpPr/>
          <p:nvPr/>
        </p:nvSpPr>
        <p:spPr>
          <a:xfrm>
            <a:off x="4153663" y="4111812"/>
            <a:ext cx="1569591" cy="61998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신고센터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페이지 이동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34"/>
          <p:cNvSpPr/>
          <p:nvPr/>
        </p:nvSpPr>
        <p:spPr>
          <a:xfrm>
            <a:off x="6672187" y="3102084"/>
            <a:ext cx="1549862" cy="61998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알림소식 수정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34"/>
          <p:cNvSpPr/>
          <p:nvPr/>
        </p:nvSpPr>
        <p:spPr>
          <a:xfrm>
            <a:off x="6672237" y="5371709"/>
            <a:ext cx="1549862" cy="61998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알림소식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삭제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6" name="Google Shape;796;p34"/>
          <p:cNvCxnSpPr>
            <a:stCxn id="792" idx="3"/>
            <a:endCxn id="793" idx="1"/>
          </p:cNvCxnSpPr>
          <p:nvPr/>
        </p:nvCxnSpPr>
        <p:spPr>
          <a:xfrm flipH="1" rot="10800000">
            <a:off x="3381235" y="4421945"/>
            <a:ext cx="772500" cy="15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97" name="Google Shape;797;p34"/>
          <p:cNvCxnSpPr>
            <a:stCxn id="793" idx="3"/>
            <a:endCxn id="794" idx="1"/>
          </p:cNvCxnSpPr>
          <p:nvPr/>
        </p:nvCxnSpPr>
        <p:spPr>
          <a:xfrm flipH="1" rot="10800000">
            <a:off x="5723254" y="3412002"/>
            <a:ext cx="948900" cy="10098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98" name="Google Shape;798;p34"/>
          <p:cNvCxnSpPr>
            <a:stCxn id="793" idx="3"/>
            <a:endCxn id="795" idx="1"/>
          </p:cNvCxnSpPr>
          <p:nvPr/>
        </p:nvCxnSpPr>
        <p:spPr>
          <a:xfrm>
            <a:off x="5723254" y="4421802"/>
            <a:ext cx="948900" cy="12600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99" name="Google Shape;799;p34"/>
          <p:cNvSpPr/>
          <p:nvPr/>
        </p:nvSpPr>
        <p:spPr>
          <a:xfrm>
            <a:off x="1831375" y="5592750"/>
            <a:ext cx="1549862" cy="57916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관광불편신고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등록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0" name="Google Shape;800;p34"/>
          <p:cNvCxnSpPr>
            <a:stCxn id="792" idx="2"/>
            <a:endCxn id="799" idx="0"/>
          </p:cNvCxnSpPr>
          <p:nvPr/>
        </p:nvCxnSpPr>
        <p:spPr>
          <a:xfrm>
            <a:off x="2606304" y="4713028"/>
            <a:ext cx="0" cy="87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35"/>
          <p:cNvSpPr txBox="1"/>
          <p:nvPr>
            <p:ph type="title"/>
          </p:nvPr>
        </p:nvSpPr>
        <p:spPr>
          <a:xfrm>
            <a:off x="337702" y="667900"/>
            <a:ext cx="9230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ko-KR"/>
              <a:t>UI 설계</a:t>
            </a:r>
            <a:endParaRPr/>
          </a:p>
        </p:txBody>
      </p:sp>
      <p:graphicFrame>
        <p:nvGraphicFramePr>
          <p:cNvPr id="807" name="Google Shape;807;p35"/>
          <p:cNvGraphicFramePr/>
          <p:nvPr/>
        </p:nvGraphicFramePr>
        <p:xfrm>
          <a:off x="0" y="17018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{4081A6DF-0605-4A46-89E1-D9C7A42FFEC2}</a:tableStyleId>
              </a:tblPr>
              <a:tblGrid>
                <a:gridCol w="1469625"/>
                <a:gridCol w="4516525"/>
                <a:gridCol w="1319725"/>
                <a:gridCol w="2600125"/>
              </a:tblGrid>
              <a:tr h="245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작업명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홍보물신청 게시판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홍보물신청 CRUD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6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관리자가 홍보물 등록, 수정, 삭제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544975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808" name="Google Shape;808;p35"/>
          <p:cNvSpPr/>
          <p:nvPr/>
        </p:nvSpPr>
        <p:spPr>
          <a:xfrm>
            <a:off x="2057573" y="4353462"/>
            <a:ext cx="1549862" cy="578099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홍보물 신청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페이지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35"/>
          <p:cNvSpPr/>
          <p:nvPr/>
        </p:nvSpPr>
        <p:spPr>
          <a:xfrm>
            <a:off x="4153738" y="4331412"/>
            <a:ext cx="1569591" cy="61883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홍보물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선택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35"/>
          <p:cNvSpPr/>
          <p:nvPr/>
        </p:nvSpPr>
        <p:spPr>
          <a:xfrm>
            <a:off x="6437012" y="4932459"/>
            <a:ext cx="1549862" cy="61883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홍보물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다운로드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35"/>
          <p:cNvSpPr/>
          <p:nvPr/>
        </p:nvSpPr>
        <p:spPr>
          <a:xfrm>
            <a:off x="6437012" y="5868459"/>
            <a:ext cx="1549862" cy="61883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홍보물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신청하기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12" name="Google Shape;812;p35"/>
          <p:cNvCxnSpPr>
            <a:stCxn id="808" idx="3"/>
            <a:endCxn id="809" idx="1"/>
          </p:cNvCxnSpPr>
          <p:nvPr/>
        </p:nvCxnSpPr>
        <p:spPr>
          <a:xfrm flipH="1" rot="10800000">
            <a:off x="3607435" y="4640712"/>
            <a:ext cx="546300" cy="1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13" name="Google Shape;813;p35"/>
          <p:cNvCxnSpPr>
            <a:stCxn id="809" idx="3"/>
            <a:endCxn id="810" idx="1"/>
          </p:cNvCxnSpPr>
          <p:nvPr/>
        </p:nvCxnSpPr>
        <p:spPr>
          <a:xfrm>
            <a:off x="5723329" y="4640831"/>
            <a:ext cx="713700" cy="6009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14" name="Google Shape;814;p35"/>
          <p:cNvCxnSpPr>
            <a:stCxn id="809" idx="3"/>
            <a:endCxn id="811" idx="1"/>
          </p:cNvCxnSpPr>
          <p:nvPr/>
        </p:nvCxnSpPr>
        <p:spPr>
          <a:xfrm>
            <a:off x="5723329" y="4640831"/>
            <a:ext cx="713700" cy="15369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15" name="Google Shape;815;p35"/>
          <p:cNvSpPr/>
          <p:nvPr/>
        </p:nvSpPr>
        <p:spPr>
          <a:xfrm>
            <a:off x="6427849" y="2957525"/>
            <a:ext cx="1569591" cy="52682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홍보물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수정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35"/>
          <p:cNvSpPr/>
          <p:nvPr/>
        </p:nvSpPr>
        <p:spPr>
          <a:xfrm>
            <a:off x="2057575" y="5725350"/>
            <a:ext cx="1549862" cy="57809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홍보물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등록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7" name="Google Shape;817;p35"/>
          <p:cNvCxnSpPr>
            <a:stCxn id="808" idx="2"/>
            <a:endCxn id="816" idx="0"/>
          </p:cNvCxnSpPr>
          <p:nvPr/>
        </p:nvCxnSpPr>
        <p:spPr>
          <a:xfrm>
            <a:off x="2832504" y="4931561"/>
            <a:ext cx="0" cy="79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18" name="Google Shape;818;p35"/>
          <p:cNvCxnSpPr>
            <a:stCxn id="809" idx="3"/>
            <a:endCxn id="815" idx="1"/>
          </p:cNvCxnSpPr>
          <p:nvPr/>
        </p:nvCxnSpPr>
        <p:spPr>
          <a:xfrm flipH="1" rot="10800000">
            <a:off x="5723329" y="3220931"/>
            <a:ext cx="704400" cy="14199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19" name="Google Shape;819;p35"/>
          <p:cNvSpPr/>
          <p:nvPr/>
        </p:nvSpPr>
        <p:spPr>
          <a:xfrm>
            <a:off x="6427750" y="3808425"/>
            <a:ext cx="1549862" cy="61883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홍보물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삭제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0" name="Google Shape;820;p35"/>
          <p:cNvCxnSpPr>
            <a:stCxn id="809" idx="3"/>
            <a:endCxn id="819" idx="1"/>
          </p:cNvCxnSpPr>
          <p:nvPr/>
        </p:nvCxnSpPr>
        <p:spPr>
          <a:xfrm flipH="1" rot="10800000">
            <a:off x="5723329" y="4117931"/>
            <a:ext cx="704400" cy="5229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36"/>
          <p:cNvSpPr txBox="1"/>
          <p:nvPr>
            <p:ph type="title"/>
          </p:nvPr>
        </p:nvSpPr>
        <p:spPr>
          <a:xfrm>
            <a:off x="337702" y="667900"/>
            <a:ext cx="9230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ko-KR"/>
              <a:t>UI 설계</a:t>
            </a:r>
            <a:endParaRPr/>
          </a:p>
        </p:txBody>
      </p:sp>
      <p:graphicFrame>
        <p:nvGraphicFramePr>
          <p:cNvPr id="827" name="Google Shape;827;p36"/>
          <p:cNvGraphicFramePr/>
          <p:nvPr/>
        </p:nvGraphicFramePr>
        <p:xfrm>
          <a:off x="0" y="17113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{4081A6DF-0605-4A46-89E1-D9C7A42FFEC2}</a:tableStyleId>
              </a:tblPr>
              <a:tblGrid>
                <a:gridCol w="1469625"/>
                <a:gridCol w="4516525"/>
                <a:gridCol w="1319725"/>
                <a:gridCol w="2600125"/>
              </a:tblGrid>
              <a:tr h="25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작업명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E-BOOK 게시판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E-BOOK CRUD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</a:rPr>
                        <a:t>관리자가 E-BOOK 다운로드 업로드, 수정, 삭제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656925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828" name="Google Shape;828;p36"/>
          <p:cNvSpPr/>
          <p:nvPr/>
        </p:nvSpPr>
        <p:spPr>
          <a:xfrm>
            <a:off x="1291973" y="4363287"/>
            <a:ext cx="1549862" cy="592339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E-BOOK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페이지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Google Shape;829;p36"/>
          <p:cNvSpPr/>
          <p:nvPr/>
        </p:nvSpPr>
        <p:spPr>
          <a:xfrm>
            <a:off x="3716613" y="4341237"/>
            <a:ext cx="1569591" cy="634081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E-BOOK 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다운로드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Google Shape;830;p36"/>
          <p:cNvSpPr/>
          <p:nvPr/>
        </p:nvSpPr>
        <p:spPr>
          <a:xfrm>
            <a:off x="6437012" y="3360984"/>
            <a:ext cx="1549862" cy="634081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다운로드 수정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36"/>
          <p:cNvSpPr/>
          <p:nvPr/>
        </p:nvSpPr>
        <p:spPr>
          <a:xfrm>
            <a:off x="6437012" y="5388084"/>
            <a:ext cx="1549862" cy="634081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다운로드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삭제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2" name="Google Shape;832;p36"/>
          <p:cNvCxnSpPr>
            <a:stCxn id="828" idx="3"/>
            <a:endCxn id="829" idx="1"/>
          </p:cNvCxnSpPr>
          <p:nvPr/>
        </p:nvCxnSpPr>
        <p:spPr>
          <a:xfrm flipH="1" rot="10800000">
            <a:off x="2841835" y="4658257"/>
            <a:ext cx="874800" cy="12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33" name="Google Shape;833;p36"/>
          <p:cNvCxnSpPr>
            <a:stCxn id="829" idx="3"/>
            <a:endCxn id="830" idx="1"/>
          </p:cNvCxnSpPr>
          <p:nvPr/>
        </p:nvCxnSpPr>
        <p:spPr>
          <a:xfrm flipH="1" rot="10800000">
            <a:off x="5286204" y="3677878"/>
            <a:ext cx="1150800" cy="980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34" name="Google Shape;834;p36"/>
          <p:cNvCxnSpPr>
            <a:stCxn id="829" idx="3"/>
            <a:endCxn id="831" idx="1"/>
          </p:cNvCxnSpPr>
          <p:nvPr/>
        </p:nvCxnSpPr>
        <p:spPr>
          <a:xfrm>
            <a:off x="5286204" y="4658278"/>
            <a:ext cx="1150800" cy="1046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35" name="Google Shape;835;p36"/>
          <p:cNvCxnSpPr>
            <a:stCxn id="828" idx="0"/>
            <a:endCxn id="836" idx="2"/>
          </p:cNvCxnSpPr>
          <p:nvPr/>
        </p:nvCxnSpPr>
        <p:spPr>
          <a:xfrm flipH="1" rot="10800000">
            <a:off x="2066904" y="3330387"/>
            <a:ext cx="600" cy="103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36" name="Google Shape;836;p36"/>
          <p:cNvSpPr/>
          <p:nvPr/>
        </p:nvSpPr>
        <p:spPr>
          <a:xfrm>
            <a:off x="1282824" y="2790675"/>
            <a:ext cx="1569591" cy="53980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E-BOOK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업로드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16f46fbf81e_0_888"/>
          <p:cNvSpPr txBox="1"/>
          <p:nvPr/>
        </p:nvSpPr>
        <p:spPr>
          <a:xfrm>
            <a:off x="2903075" y="2473925"/>
            <a:ext cx="4527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0" i="0" lang="ko-KR" sz="4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감사합니다 </a:t>
            </a:r>
            <a:endParaRPr b="0" i="0" sz="4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"/>
          <p:cNvSpPr txBox="1"/>
          <p:nvPr>
            <p:ph type="title"/>
          </p:nvPr>
        </p:nvSpPr>
        <p:spPr>
          <a:xfrm>
            <a:off x="337702" y="667900"/>
            <a:ext cx="9230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ko-KR"/>
              <a:t>구현 ERD</a:t>
            </a:r>
            <a:endParaRPr/>
          </a:p>
        </p:txBody>
      </p:sp>
      <p:pic>
        <p:nvPicPr>
          <p:cNvPr id="104" name="Google Shape;10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87748"/>
            <a:ext cx="9906000" cy="5170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6f46fbf81e_0_822"/>
          <p:cNvSpPr txBox="1"/>
          <p:nvPr>
            <p:ph type="title"/>
          </p:nvPr>
        </p:nvSpPr>
        <p:spPr>
          <a:xfrm>
            <a:off x="337702" y="667900"/>
            <a:ext cx="9230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ko-KR"/>
              <a:t>요구사항 관리대장 - 회원관리</a:t>
            </a:r>
            <a:endParaRPr/>
          </a:p>
        </p:txBody>
      </p:sp>
      <p:graphicFrame>
        <p:nvGraphicFramePr>
          <p:cNvPr id="111" name="Google Shape;111;g16f46fbf81e_0_822"/>
          <p:cNvGraphicFramePr/>
          <p:nvPr/>
        </p:nvGraphicFramePr>
        <p:xfrm>
          <a:off x="116663" y="2323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{47618AF7-0D99-4C6D-9128-CB4A027EDDF9}</a:tableStyleId>
              </a:tblPr>
              <a:tblGrid>
                <a:gridCol w="846375"/>
                <a:gridCol w="716150"/>
                <a:gridCol w="716150"/>
                <a:gridCol w="1292800"/>
                <a:gridCol w="2725075"/>
                <a:gridCol w="1023075"/>
                <a:gridCol w="716150"/>
                <a:gridCol w="818450"/>
                <a:gridCol w="818450"/>
              </a:tblGrid>
              <a:tr h="340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 No.</a:t>
                      </a:r>
                      <a:endParaRPr b="1"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CCFF"/>
                    </a:solidFill>
                    <a:extLst>
                      <a:ext uri="http://customooxmlschemas.google.com/">
                        <go:slidesCustomData xmlns:go="http://customooxmlschemas.google.com/" cellId="111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대분류</a:t>
                      </a:r>
                      <a:endParaRPr b="1"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CCFF"/>
                    </a:solidFill>
                    <a:extLst>
                      <a:ext uri="http://customooxmlschemas.google.com/">
                        <go:slidesCustomData xmlns:go="http://customooxmlschemas.google.com/" cellId="111: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중분류</a:t>
                      </a:r>
                      <a:endParaRPr b="1"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CCFF"/>
                    </a:solidFill>
                    <a:extLst>
                      <a:ext uri="http://customooxmlschemas.google.com/">
                        <go:slidesCustomData xmlns:go="http://customooxmlschemas.google.com/" cellId="111: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</a:t>
                      </a:r>
                      <a:endParaRPr b="1"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CCFF"/>
                    </a:solidFill>
                    <a:extLst>
                      <a:ext uri="http://customooxmlschemas.google.com/">
                        <go:slidesCustomData xmlns:go="http://customooxmlschemas.google.com/" cellId="111:0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 설명</a:t>
                      </a:r>
                      <a:endParaRPr b="1"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CCFF"/>
                    </a:solidFill>
                    <a:extLst>
                      <a:ext uri="http://customooxmlschemas.google.com/">
                        <go:slidesCustomData xmlns:go="http://customooxmlschemas.google.com/" cellId="111:0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요구사항유형</a:t>
                      </a:r>
                      <a:endParaRPr b="1"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CCFF"/>
                    </a:solidFill>
                    <a:extLst>
                      <a:ext uri="http://customooxmlschemas.google.com/">
                        <go:slidesCustomData xmlns:go="http://customooxmlschemas.google.com/" cellId="111:0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중요도</a:t>
                      </a:r>
                      <a:endParaRPr b="1"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CCFF"/>
                    </a:solidFill>
                    <a:extLst>
                      <a:ext uri="http://customooxmlschemas.google.com/">
                        <go:slidesCustomData xmlns:go="http://customooxmlschemas.google.com/" cellId="111:0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수용여부</a:t>
                      </a:r>
                      <a:endParaRPr b="1"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CCFF"/>
                    </a:solidFill>
                    <a:extLst>
                      <a:ext uri="http://customooxmlschemas.google.com/">
                        <go:slidesCustomData xmlns:go="http://customooxmlschemas.google.com/" cellId="111:0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미수용 사유</a:t>
                      </a:r>
                      <a:endParaRPr b="1"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CCFF"/>
                    </a:solidFill>
                    <a:extLst>
                      <a:ext uri="http://customooxmlschemas.google.com/">
                        <go:slidesCustomData xmlns:go="http://customooxmlschemas.google.com/" cellId="111:0:8"/>
                      </a:ext>
                    </a:extLst>
                  </a:tcPr>
                </a:tc>
              </a:tr>
              <a:tr h="505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RQ-001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1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회원관리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1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회원정보등록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1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회원가입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1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회원으로 가입할 수 있는 기능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1: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기능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1:1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상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1:1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수용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1:1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1:1:8"/>
                      </a:ext>
                    </a:extLst>
                  </a:tcPr>
                </a:tc>
              </a:tr>
              <a:tr h="505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RQ-002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1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회원관리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1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회원정보조회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1: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회원정보조회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1: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회원은 등록된 본인의 확인 할 수 있어야 한다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1:2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기능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1:2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중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1:2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수용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1:2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1:2:8"/>
                      </a:ext>
                    </a:extLst>
                  </a:tcPr>
                </a:tc>
              </a:tr>
              <a:tr h="505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RQ-003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1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회원관리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1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회원정보수정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1: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회원정보수정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1:3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로그인 후 본인의 정보를 수정할 수 있어야 한다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1:3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기능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1:3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중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1:3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수용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1:3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1:3:8"/>
                      </a:ext>
                    </a:extLst>
                  </a:tcPr>
                </a:tc>
              </a:tr>
              <a:tr h="505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RQ-004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1:4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회원관리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1:4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회원정보수정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1:4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탈퇴기능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1:4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가입된 사용자가 회원탈퇴시 회원가입상태가 변경되어야 한다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1:4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기능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1:4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중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1:4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수용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1:4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1:4:8"/>
                      </a:ext>
                    </a:extLst>
                  </a:tcPr>
                </a:tc>
              </a:tr>
              <a:tr h="505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RQ-005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1:5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회원관리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1:5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회원정보조회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1:5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찜한 여행 조회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1:5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찜한 여행 목록 조회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1:5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기능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1:5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하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1:5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수용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1:5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1:5:8"/>
                      </a:ext>
                    </a:extLs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6f46fbf81e_0_829"/>
          <p:cNvSpPr txBox="1"/>
          <p:nvPr>
            <p:ph type="title"/>
          </p:nvPr>
        </p:nvSpPr>
        <p:spPr>
          <a:xfrm>
            <a:off x="337702" y="667900"/>
            <a:ext cx="9230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ko-KR"/>
              <a:t>요구사항 관리대장 - 강원도여행지</a:t>
            </a:r>
            <a:endParaRPr/>
          </a:p>
        </p:txBody>
      </p:sp>
      <p:graphicFrame>
        <p:nvGraphicFramePr>
          <p:cNvPr id="118" name="Google Shape;118;g16f46fbf81e_0_829"/>
          <p:cNvGraphicFramePr/>
          <p:nvPr/>
        </p:nvGraphicFramePr>
        <p:xfrm>
          <a:off x="224925" y="18270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{47618AF7-0D99-4C6D-9128-CB4A027EDDF9}</a:tableStyleId>
              </a:tblPr>
              <a:tblGrid>
                <a:gridCol w="829800"/>
                <a:gridCol w="702125"/>
                <a:gridCol w="702125"/>
                <a:gridCol w="1267500"/>
                <a:gridCol w="2671750"/>
                <a:gridCol w="1003050"/>
                <a:gridCol w="702125"/>
                <a:gridCol w="802425"/>
                <a:gridCol w="802425"/>
              </a:tblGrid>
              <a:tr h="288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 No.</a:t>
                      </a:r>
                      <a:endParaRPr b="1"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CCFF"/>
                    </a:solidFill>
                    <a:extLst>
                      <a:ext uri="http://customooxmlschemas.google.com/">
                        <go:slidesCustomData xmlns:go="http://customooxmlschemas.google.com/" cellId="118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대분류</a:t>
                      </a:r>
                      <a:endParaRPr b="1"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CCFF"/>
                    </a:solidFill>
                    <a:extLst>
                      <a:ext uri="http://customooxmlschemas.google.com/">
                        <go:slidesCustomData xmlns:go="http://customooxmlschemas.google.com/" cellId="118: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중분류</a:t>
                      </a:r>
                      <a:endParaRPr b="1"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CCFF"/>
                    </a:solidFill>
                    <a:extLst>
                      <a:ext uri="http://customooxmlschemas.google.com/">
                        <go:slidesCustomData xmlns:go="http://customooxmlschemas.google.com/" cellId="118: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</a:t>
                      </a:r>
                      <a:endParaRPr b="1"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CCFF"/>
                    </a:solidFill>
                    <a:extLst>
                      <a:ext uri="http://customooxmlschemas.google.com/">
                        <go:slidesCustomData xmlns:go="http://customooxmlschemas.google.com/" cellId="118:0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 설명</a:t>
                      </a:r>
                      <a:endParaRPr b="1"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CCFF"/>
                    </a:solidFill>
                    <a:extLst>
                      <a:ext uri="http://customooxmlschemas.google.com/">
                        <go:slidesCustomData xmlns:go="http://customooxmlschemas.google.com/" cellId="118:0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요구사항유형</a:t>
                      </a:r>
                      <a:endParaRPr b="1"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CCFF"/>
                    </a:solidFill>
                    <a:extLst>
                      <a:ext uri="http://customooxmlschemas.google.com/">
                        <go:slidesCustomData xmlns:go="http://customooxmlschemas.google.com/" cellId="118:0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중요도</a:t>
                      </a:r>
                      <a:endParaRPr b="1"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CCFF"/>
                    </a:solidFill>
                    <a:extLst>
                      <a:ext uri="http://customooxmlschemas.google.com/">
                        <go:slidesCustomData xmlns:go="http://customooxmlschemas.google.com/" cellId="118:0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수용여부</a:t>
                      </a:r>
                      <a:endParaRPr b="1"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CCFF"/>
                    </a:solidFill>
                    <a:extLst>
                      <a:ext uri="http://customooxmlschemas.google.com/">
                        <go:slidesCustomData xmlns:go="http://customooxmlschemas.google.com/" cellId="118:0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b="1"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미수용 사유</a:t>
                      </a:r>
                      <a:endParaRPr b="1"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CCFF"/>
                    </a:solidFill>
                    <a:extLst>
                      <a:ext uri="http://customooxmlschemas.google.com/">
                        <go:slidesCustomData xmlns:go="http://customooxmlschemas.google.com/" cellId="118:0:8"/>
                      </a:ext>
                    </a:extLst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RQ-006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강원도여행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관광지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등록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 추천 관광지를 등록할 수 있는 기능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기능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1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중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1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수용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1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1:8"/>
                      </a:ext>
                    </a:extLst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RQ-007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강원도여행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관광지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삭제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 추천 관광지를 삭제할 수 있는 기능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2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기능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2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중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2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수용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2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2:8"/>
                      </a:ext>
                    </a:extLst>
                  </a:tcPr>
                </a:tc>
              </a:tr>
              <a:tr h="406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RQ-008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강원도여행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관광지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조회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3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모든 회원이 추천 관광지 목록을 조회하는 기능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3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기능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3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중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3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수용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3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3:8"/>
                      </a:ext>
                    </a:extLst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RQ-009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4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강원도여행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4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축제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4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등록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4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 추천 축제를 등록할 수 있는 기능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4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기능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4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중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4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수용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4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4:8"/>
                      </a:ext>
                    </a:extLst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RQ-010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5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강원도여행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5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축제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5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삭제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5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 추천 축제를 삭제할 수 있는 기능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5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기능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5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중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5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수용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5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5:8"/>
                      </a:ext>
                    </a:extLst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RQ-011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6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강원도여행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6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축제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6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조회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6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모든 회원이 추천 축제를 조회할 수 있는 기능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6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기능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6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중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6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수용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6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6:8"/>
                      </a:ext>
                    </a:extLst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RQ-012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7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강원도여행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7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숨은 명소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7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등록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7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 추천 명소를 등록할 수 있는 기능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7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기능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7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중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7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수용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7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7:8"/>
                      </a:ext>
                    </a:extLst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RQ-013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8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강원도여행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8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숨은 명소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8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삭제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8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 추천 명소를 삭제할 수 있는 기능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8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기능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8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중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8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수용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8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8:8"/>
                      </a:ext>
                    </a:extLst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RQ-014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9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강원도여행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9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숨은 명소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9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조회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9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모든 회원이 추천 명소를 조회할 수 있는 기능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9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기능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9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중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9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수용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9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9:8"/>
                      </a:ext>
                    </a:extLst>
                  </a:tcPr>
                </a:tc>
              </a:tr>
              <a:tr h="406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RQ-015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1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강원도여행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1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교육여행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1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등록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10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 추천 교육 여행 코스를 등록할 수 있는 기능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10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기능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10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중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10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수용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10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10:8"/>
                      </a:ext>
                    </a:extLst>
                  </a:tcPr>
                </a:tc>
              </a:tr>
              <a:tr h="406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RQ-016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1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강원도여행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1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교육여행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1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삭제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1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 추천 교육 여행 코스를 삭제할 수 있는 기능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1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기능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11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중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11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수용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11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18:11:8"/>
                      </a:ext>
                    </a:extLst>
                  </a:tcPr>
                </a:tc>
              </a:tr>
              <a:tr h="406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RQ-017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118:1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강원도여행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118:1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교육여행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118:1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조회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118:1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모든 회원이 추천 교육 여행 코스를 조회할 수 있는 기능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118:12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기능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118:12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중</a:t>
                      </a:r>
                      <a:endParaRPr sz="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118:12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ko-KR" sz="7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수용</a:t>
                      </a:r>
                      <a:endParaRPr sz="7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118:12:7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cellId="118:12:8"/>
                      </a:ext>
                    </a:extLs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6f46fbf81e_0_835"/>
          <p:cNvSpPr txBox="1"/>
          <p:nvPr>
            <p:ph type="title"/>
          </p:nvPr>
        </p:nvSpPr>
        <p:spPr>
          <a:xfrm>
            <a:off x="337702" y="667900"/>
            <a:ext cx="9230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ko-KR"/>
              <a:t>요구사항 관리대장 - 강원도이야기</a:t>
            </a:r>
            <a:endParaRPr/>
          </a:p>
        </p:txBody>
      </p:sp>
      <p:graphicFrame>
        <p:nvGraphicFramePr>
          <p:cNvPr id="125" name="Google Shape;125;g16f46fbf81e_0_835"/>
          <p:cNvGraphicFramePr/>
          <p:nvPr/>
        </p:nvGraphicFramePr>
        <p:xfrm>
          <a:off x="134225" y="17968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{47618AF7-0D99-4C6D-9128-CB4A027EDDF9}</a:tableStyleId>
              </a:tblPr>
              <a:tblGrid>
                <a:gridCol w="837250"/>
                <a:gridCol w="708425"/>
                <a:gridCol w="708425"/>
                <a:gridCol w="1278850"/>
                <a:gridCol w="2695700"/>
                <a:gridCol w="1012025"/>
                <a:gridCol w="708425"/>
                <a:gridCol w="809625"/>
                <a:gridCol w="809625"/>
              </a:tblGrid>
              <a:tr h="287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b="1"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 No.</a:t>
                      </a:r>
                      <a:endParaRPr b="1"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b="1"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대분류</a:t>
                      </a:r>
                      <a:endParaRPr b="1"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b="1"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중분류</a:t>
                      </a:r>
                      <a:endParaRPr b="1"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b="1"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</a:t>
                      </a:r>
                      <a:endParaRPr b="1"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b="1"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 설명</a:t>
                      </a:r>
                      <a:endParaRPr b="1"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b="1"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요구사항유형</a:t>
                      </a:r>
                      <a:endParaRPr b="1"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b="1"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중요도</a:t>
                      </a:r>
                      <a:endParaRPr b="1"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b="1"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수용여부</a:t>
                      </a:r>
                      <a:endParaRPr b="1"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b="1"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미수용 사유</a:t>
                      </a:r>
                      <a:endParaRPr b="1"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CCFF"/>
                    </a:solidFill>
                  </a:tcPr>
                </a:tc>
              </a:tr>
              <a:tr h="32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RQ-018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강원도 이야기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테마여행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등록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테마여행 게시글 등록 (관리자)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기능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중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수용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2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RQ-019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강원도 이야기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테마여행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조회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테마여행 게시글 전체 목록 조회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기능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상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수용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2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RQ-020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강원도 이야기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테마여행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조회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테마여행 게시글 키워드(제목, 내용) 검색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기능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중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수용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2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RQ-021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강원도 이야기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테마여행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조회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테마여행 게시글 상세보기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기능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상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수용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2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RQ-022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강원도 이야기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테마여행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수정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테마여행 게시글 수정 (관리자)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기능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상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수용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2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RQ-023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강원도 이야기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테마여행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삭제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테마여행 게시글 삭제 (관리자)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기능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상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수용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2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RQ-024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강원도 이야기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테마여행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찜 등록 / 삭제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테마여행 게시글 찜(스크랩) 등록/삭제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기능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하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수용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2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RQ-025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강원도 이야기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추천코스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등록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추천코스 게시글 등록 (관리자)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기능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중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수용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2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RQ-026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강원도 이야기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추천코스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조회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추천코스 게시글 전체 목록 조회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기능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상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수용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2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RQ-027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강원도 이야기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추천코스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조회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추천코스 게시글 여행기간별(1박/2박/3박) 목록 조회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기능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중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수용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2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RQ-028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강원도 이야기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추천코스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조회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추천코스 게시글 상세보기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기능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상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수용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2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RQ-029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강원도 이야기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추천코스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수정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추천코스 게시글 수정 (관리자)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기능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상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수용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2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RQ-030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강원도 이야기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추천코스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삭제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추천코스 게시글 삭제 (관리자)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기능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상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수용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2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RQ-031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강원도 이야기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추천코스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찜 등록 / 삭제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추천코스 게시글 찜(스크랩) 등록/삭제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기능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하</a:t>
                      </a:r>
                      <a:endParaRPr sz="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ko-KR" sz="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수용</a:t>
                      </a:r>
                      <a:endParaRPr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6f46fbf81e_0_878"/>
          <p:cNvSpPr txBox="1"/>
          <p:nvPr>
            <p:ph type="title"/>
          </p:nvPr>
        </p:nvSpPr>
        <p:spPr>
          <a:xfrm>
            <a:off x="337702" y="667900"/>
            <a:ext cx="9230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6650" lIns="106650" spcFirstLastPara="1" rIns="106650" wrap="square" tIns="1066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ko-KR"/>
              <a:t>요구사항 관리대장 - 강원도이야기</a:t>
            </a:r>
            <a:endParaRPr/>
          </a:p>
        </p:txBody>
      </p:sp>
      <p:graphicFrame>
        <p:nvGraphicFramePr>
          <p:cNvPr id="132" name="Google Shape;132;g16f46fbf81e_0_878"/>
          <p:cNvGraphicFramePr/>
          <p:nvPr/>
        </p:nvGraphicFramePr>
        <p:xfrm>
          <a:off x="251400" y="2020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{47618AF7-0D99-4C6D-9128-CB4A027EDDF9}</a:tableStyleId>
              </a:tblPr>
              <a:tblGrid>
                <a:gridCol w="822775"/>
                <a:gridCol w="696200"/>
                <a:gridCol w="696200"/>
                <a:gridCol w="1256775"/>
                <a:gridCol w="2649175"/>
                <a:gridCol w="994575"/>
                <a:gridCol w="696200"/>
                <a:gridCol w="795650"/>
                <a:gridCol w="795650"/>
              </a:tblGrid>
              <a:tr h="44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 No.</a:t>
                      </a:r>
                      <a:endParaRPr b="1"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대분류</a:t>
                      </a:r>
                      <a:endParaRPr b="1"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중분류</a:t>
                      </a:r>
                      <a:endParaRPr b="1"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</a:t>
                      </a:r>
                      <a:endParaRPr b="1"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 설명</a:t>
                      </a:r>
                      <a:endParaRPr b="1"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요구사항유형</a:t>
                      </a:r>
                      <a:endParaRPr b="1"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중요도</a:t>
                      </a:r>
                      <a:endParaRPr b="1"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수용여부</a:t>
                      </a:r>
                      <a:endParaRPr b="1"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미수용 사유</a:t>
                      </a:r>
                      <a:endParaRPr b="1"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CCFF"/>
                    </a:solidFill>
                  </a:tcPr>
                </a:tc>
              </a:tr>
              <a:tr h="44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RQ-032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강원도 이야기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여행후기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등록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여행 후기 게시글 등록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기능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중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수용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4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RQ-033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강원도 이야기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여행후기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조회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여행 후기 게시글 전체 목록 조회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기능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상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수용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4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RQ-034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강원도 이야기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여행후기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조회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여행 후기 키워드(제목, 내용) 검색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기능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중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수용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4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RQ-035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강원도 이야기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여행후기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조회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여행 후기 게시글 상세보기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기능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상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수용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4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RQ-036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강원도 이야기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여행후기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수정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여행 후기 게시글 수정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기능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상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수용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4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RQ-037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강원도 이야기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여행후기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삭제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여행 후기 게시글 삭제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기능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상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수용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4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RQ-038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강원도 이야기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여행후기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찜 등록 / 삭제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여행 후기 게시글 찜(스크랩) 등록/삭제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기능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하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수용</a:t>
                      </a:r>
                      <a:endParaRPr sz="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2014-06-30T02:21:22Z</dcterms:created>
  <dc:creator>Registered User</dc:creator>
</cp:coreProperties>
</file>